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6.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7.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8.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9.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0.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11.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12.xml" ContentType="application/vnd.openxmlformats-officedocument.theme+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13.xml" ContentType="application/vnd.openxmlformats-officedocument.theme+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theme/theme14.xml" ContentType="application/vnd.openxmlformats-officedocument.theme+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theme/theme15.xml" ContentType="application/vnd.openxmlformats-officedocument.theme+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theme/theme16.xml" ContentType="application/vnd.openxmlformats-officedocument.theme+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theme/theme17.xml" ContentType="application/vnd.openxmlformats-officedocument.theme+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theme/theme18.xml" ContentType="application/vnd.openxmlformats-officedocument.theme+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19.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theme/theme20.xml" ContentType="application/vnd.openxmlformats-officedocument.theme+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theme/theme21.xml" ContentType="application/vnd.openxmlformats-officedocument.theme+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theme/theme22.xml" ContentType="application/vnd.openxmlformats-officedocument.theme+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theme/theme23.xml" ContentType="application/vnd.openxmlformats-officedocument.theme+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theme/theme24.xml" ContentType="application/vnd.openxmlformats-officedocument.theme+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theme/theme25.xml" ContentType="application/vnd.openxmlformats-officedocument.theme+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theme/theme26.xml" ContentType="application/vnd.openxmlformats-officedocument.theme+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theme/theme27.xml" ContentType="application/vnd.openxmlformats-officedocument.theme+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theme/theme28.xml" ContentType="application/vnd.openxmlformats-officedocument.theme+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theme/theme29.xml" ContentType="application/vnd.openxmlformats-officedocument.theme+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theme/theme30.xml" ContentType="application/vnd.openxmlformats-officedocument.theme+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theme/theme31.xml" ContentType="application/vnd.openxmlformats-officedocument.theme+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theme/theme32.xml" ContentType="application/vnd.openxmlformats-officedocument.theme+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theme/theme33.xml" ContentType="application/vnd.openxmlformats-officedocument.theme+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theme/theme34.xml" ContentType="application/vnd.openxmlformats-officedocument.theme+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theme/theme35.xml" ContentType="application/vnd.openxmlformats-officedocument.theme+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theme/theme36.xml" ContentType="application/vnd.openxmlformats-officedocument.theme+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theme/theme39.xml" ContentType="application/vnd.openxmlformats-officedocument.theme+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theme/theme40.xml" ContentType="application/vnd.openxmlformats-officedocument.theme+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theme/theme41.xml" ContentType="application/vnd.openxmlformats-officedocument.theme+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theme/theme42.xml" ContentType="application/vnd.openxmlformats-officedocument.theme+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theme/theme43.xml" ContentType="application/vnd.openxmlformats-officedocument.theme+xml"/>
  <Override PartName="/ppt/theme/theme4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7" r:id="rId2"/>
    <p:sldMasterId id="2147483733" r:id="rId3"/>
    <p:sldMasterId id="2147483769" r:id="rId4"/>
    <p:sldMasterId id="2147483809" r:id="rId5"/>
    <p:sldMasterId id="2147483847" r:id="rId6"/>
    <p:sldMasterId id="2147483885" r:id="rId7"/>
    <p:sldMasterId id="2147483929" r:id="rId8"/>
    <p:sldMasterId id="2147483970" r:id="rId9"/>
    <p:sldMasterId id="2147484004" r:id="rId10"/>
    <p:sldMasterId id="2147484046" r:id="rId11"/>
    <p:sldMasterId id="2147484124" r:id="rId12"/>
    <p:sldMasterId id="2147484212" r:id="rId13"/>
    <p:sldMasterId id="2147484289" r:id="rId14"/>
    <p:sldMasterId id="2147484327" r:id="rId15"/>
    <p:sldMasterId id="2147484363" r:id="rId16"/>
    <p:sldMasterId id="2147484377" r:id="rId17"/>
    <p:sldMasterId id="2147484383" r:id="rId18"/>
    <p:sldMasterId id="2147484420" r:id="rId19"/>
    <p:sldMasterId id="2147484433" r:id="rId20"/>
    <p:sldMasterId id="2147484443" r:id="rId21"/>
    <p:sldMasterId id="2147484448" r:id="rId22"/>
    <p:sldMasterId id="2147484484" r:id="rId23"/>
    <p:sldMasterId id="2147484517" r:id="rId24"/>
    <p:sldMasterId id="2147484532" r:id="rId25"/>
    <p:sldMasterId id="2147484570" r:id="rId26"/>
    <p:sldMasterId id="2147484631" r:id="rId27"/>
    <p:sldMasterId id="2147484639" r:id="rId28"/>
    <p:sldMasterId id="2147484686" r:id="rId29"/>
    <p:sldMasterId id="2147484724" r:id="rId30"/>
    <p:sldMasterId id="2147484764" r:id="rId31"/>
    <p:sldMasterId id="2147484804" r:id="rId32"/>
    <p:sldMasterId id="2147484820" r:id="rId33"/>
    <p:sldMasterId id="2147484861" r:id="rId34"/>
    <p:sldMasterId id="2147484901" r:id="rId35"/>
    <p:sldMasterId id="2147484933" r:id="rId36"/>
    <p:sldMasterId id="2147485120" r:id="rId37"/>
    <p:sldMasterId id="2147485128" r:id="rId38"/>
    <p:sldMasterId id="2147485130" r:id="rId39"/>
    <p:sldMasterId id="2147485138" r:id="rId40"/>
    <p:sldMasterId id="2147485171" r:id="rId41"/>
    <p:sldMasterId id="2147485179" r:id="rId42"/>
    <p:sldMasterId id="2147485186" r:id="rId43"/>
  </p:sldMasterIdLst>
  <p:notesMasterIdLst>
    <p:notesMasterId r:id="rId59"/>
  </p:notesMasterIdLst>
  <p:sldIdLst>
    <p:sldId id="357" r:id="rId44"/>
    <p:sldId id="2142532076" r:id="rId45"/>
    <p:sldId id="2142532061" r:id="rId46"/>
    <p:sldId id="2142532062" r:id="rId47"/>
    <p:sldId id="141168935" r:id="rId48"/>
    <p:sldId id="2142531978" r:id="rId49"/>
    <p:sldId id="9839" r:id="rId50"/>
    <p:sldId id="141168610" r:id="rId51"/>
    <p:sldId id="2142532437" r:id="rId52"/>
    <p:sldId id="2142532456" r:id="rId53"/>
    <p:sldId id="141168530" r:id="rId54"/>
    <p:sldId id="2142532069" r:id="rId55"/>
    <p:sldId id="2142532095" r:id="rId56"/>
    <p:sldId id="141169006" r:id="rId57"/>
    <p:sldId id="34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 VanHoozer" initials="DV" lastIdx="2" clrIdx="0">
    <p:extLst>
      <p:ext uri="{19B8F6BF-5375-455C-9EA6-DF929625EA0E}">
        <p15:presenceInfo xmlns:p15="http://schemas.microsoft.com/office/powerpoint/2012/main" userId="S::dan.vanhoozer@ibm.com::2cb0c158-4fac-4ae6-af56-851eaf123a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1651"/>
    <a:srgbClr val="FF9300"/>
    <a:srgbClr val="20D5D2"/>
    <a:srgbClr val="945200"/>
    <a:srgbClr val="FFD579"/>
    <a:srgbClr val="FF7E79"/>
    <a:srgbClr val="FF2F92"/>
    <a:srgbClr val="00BAB6"/>
    <a:srgbClr val="D883F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p:restoredTop sz="92384"/>
  </p:normalViewPr>
  <p:slideViewPr>
    <p:cSldViewPr snapToGrid="0" snapToObjects="1">
      <p:cViewPr varScale="1">
        <p:scale>
          <a:sx n="83" d="100"/>
          <a:sy n="83" d="100"/>
        </p:scale>
        <p:origin x="840" y="19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14" d="100"/>
          <a:sy n="114" d="100"/>
        </p:scale>
        <p:origin x="40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Master" Target="slideMasters/slideMaster39.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Master" Target="slideMasters/slideMaster42.xml"/><Relationship Id="rId47" Type="http://schemas.openxmlformats.org/officeDocument/2006/relationships/slide" Target="slides/slide4.xml"/><Relationship Id="rId50" Type="http://schemas.openxmlformats.org/officeDocument/2006/relationships/slide" Target="slides/slide7.xml"/><Relationship Id="rId55" Type="http://schemas.openxmlformats.org/officeDocument/2006/relationships/slide" Target="slides/slide12.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40" Type="http://schemas.openxmlformats.org/officeDocument/2006/relationships/slideMaster" Target="slideMasters/slideMaster40.xml"/><Relationship Id="rId45" Type="http://schemas.openxmlformats.org/officeDocument/2006/relationships/slide" Target="slides/slide2.xml"/><Relationship Id="rId53" Type="http://schemas.openxmlformats.org/officeDocument/2006/relationships/slide" Target="slides/slide10.xml"/><Relationship Id="rId58" Type="http://schemas.openxmlformats.org/officeDocument/2006/relationships/slide" Target="slides/slide15.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 Target="slides/slide5.xml"/><Relationship Id="rId56" Type="http://schemas.openxmlformats.org/officeDocument/2006/relationships/slide" Target="slides/slide13.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 Target="slides/slide3.xml"/><Relationship Id="rId59" Type="http://schemas.openxmlformats.org/officeDocument/2006/relationships/notesMaster" Target="notesMasters/notesMaster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1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6.xml"/><Relationship Id="rId57" Type="http://schemas.openxmlformats.org/officeDocument/2006/relationships/slide" Target="slides/slide14.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1.xml"/><Relationship Id="rId52" Type="http://schemas.openxmlformats.org/officeDocument/2006/relationships/slide" Target="slides/slide9.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E4417F-D5CE-4D4F-9BE0-399C4857A261}" type="doc">
      <dgm:prSet loTypeId="urn:microsoft.com/office/officeart/2008/layout/VerticalCurvedList" loCatId="" qsTypeId="urn:microsoft.com/office/officeart/2005/8/quickstyle/simple1" qsCatId="simple" csTypeId="urn:microsoft.com/office/officeart/2005/8/colors/colorful1" csCatId="colorful" phldr="1"/>
      <dgm:spPr/>
      <dgm:t>
        <a:bodyPr/>
        <a:lstStyle/>
        <a:p>
          <a:endParaRPr lang="en-US"/>
        </a:p>
      </dgm:t>
    </dgm:pt>
    <dgm:pt modelId="{8D8DC4BB-D031-6446-A11E-7A4EED6B8174}">
      <dgm:prSet phldrT="[Text]" custT="1"/>
      <dgm:spPr>
        <a:xfrm>
          <a:off x="649948" y="468262"/>
          <a:ext cx="5569455" cy="936525"/>
        </a:xfrm>
        <a:prstGeom prst="rect">
          <a:avLst/>
        </a:prstGeom>
        <a:solidFill>
          <a:schemeClr val="accent2"/>
        </a:solidFill>
      </dgm:spPr>
      <dgm:t>
        <a:bodyPr anchor="ctr"/>
        <a:lstStyle/>
        <a:p>
          <a:pPr algn="l">
            <a:lnSpc>
              <a:spcPct val="100000"/>
            </a:lnSpc>
            <a:buNone/>
          </a:pPr>
          <a:endParaRPr lang="en-US" sz="1600" b="1" dirty="0">
            <a:solidFill>
              <a:srgbClr val="0070C0"/>
            </a:solidFill>
            <a:latin typeface="IBM Plex Sans" panose="020B0503050000000000" pitchFamily="34" charset="77"/>
            <a:ea typeface="+mn-ea"/>
            <a:cs typeface="+mn-cs"/>
          </a:endParaRPr>
        </a:p>
      </dgm:t>
    </dgm:pt>
    <dgm:pt modelId="{B0620AE5-21E7-A84F-BB5F-473AD2475B99}" type="parTrans" cxnId="{491F0D3E-E9A7-3F45-B461-66D80329C187}">
      <dgm:prSet/>
      <dgm:spPr/>
      <dgm:t>
        <a:bodyPr/>
        <a:lstStyle/>
        <a:p>
          <a:endParaRPr lang="en-US" sz="1600"/>
        </a:p>
      </dgm:t>
    </dgm:pt>
    <dgm:pt modelId="{E992E192-FEBD-A24C-BF4A-219CE6BE465A}" type="sibTrans" cxnId="{491F0D3E-E9A7-3F45-B461-66D80329C187}">
      <dgm:prSet/>
      <dgm:spPr>
        <a:xfrm>
          <a:off x="-5293899" y="-810811"/>
          <a:ext cx="6304248" cy="6304248"/>
        </a:xfrm>
        <a:prstGeom prst="blockArc">
          <a:avLst>
            <a:gd name="adj1" fmla="val 18900000"/>
            <a:gd name="adj2" fmla="val 2700000"/>
            <a:gd name="adj3" fmla="val 343"/>
          </a:avLst>
        </a:prstGeom>
      </dgm:spPr>
      <dgm:t>
        <a:bodyPr/>
        <a:lstStyle/>
        <a:p>
          <a:endParaRPr lang="en-US" sz="1600"/>
        </a:p>
      </dgm:t>
    </dgm:pt>
    <dgm:pt modelId="{805349C5-7E4C-564A-873D-FFC58FB4FFD5}">
      <dgm:prSet phldrT="[Text]" custT="1"/>
      <dgm:spPr>
        <a:xfrm>
          <a:off x="990375" y="1873049"/>
          <a:ext cx="5229028" cy="936525"/>
        </a:xfrm>
        <a:prstGeom prst="rect">
          <a:avLst/>
        </a:prstGeom>
        <a:solidFill>
          <a:srgbClr val="D883FF">
            <a:alpha val="76078"/>
          </a:srgbClr>
        </a:solidFill>
      </dgm:spPr>
      <dgm:t>
        <a:bodyPr/>
        <a:lstStyle/>
        <a:p>
          <a:pPr rtl="0">
            <a:buNone/>
          </a:pPr>
          <a:endParaRPr lang="en-US" sz="2800" b="1" dirty="0">
            <a:solidFill>
              <a:sysClr val="window" lastClr="FFFFFF"/>
            </a:solidFill>
            <a:latin typeface="IBM Plex Sans" panose="020B0503050000000000" pitchFamily="34" charset="77"/>
            <a:ea typeface="+mn-ea"/>
            <a:cs typeface="+mn-cs"/>
          </a:endParaRPr>
        </a:p>
      </dgm:t>
    </dgm:pt>
    <dgm:pt modelId="{29C28EF8-5A9D-BE4F-9622-F2B961DD431D}" type="parTrans" cxnId="{586A72A4-0204-0F42-AF52-DF27A93CEF85}">
      <dgm:prSet/>
      <dgm:spPr/>
      <dgm:t>
        <a:bodyPr/>
        <a:lstStyle/>
        <a:p>
          <a:endParaRPr lang="en-US" sz="1600"/>
        </a:p>
      </dgm:t>
    </dgm:pt>
    <dgm:pt modelId="{74ACDF03-0A18-F547-92FF-017AB129C89E}" type="sibTrans" cxnId="{586A72A4-0204-0F42-AF52-DF27A93CEF85}">
      <dgm:prSet/>
      <dgm:spPr/>
      <dgm:t>
        <a:bodyPr/>
        <a:lstStyle/>
        <a:p>
          <a:endParaRPr lang="en-US" sz="1600"/>
        </a:p>
      </dgm:t>
    </dgm:pt>
    <dgm:pt modelId="{C360D78A-2947-3E40-A1D7-1D00127311E3}">
      <dgm:prSet phldrT="[Text]" custT="1"/>
      <dgm:spPr>
        <a:xfrm>
          <a:off x="649948" y="3277837"/>
          <a:ext cx="5569455" cy="936525"/>
        </a:xfrm>
        <a:prstGeom prst="rect">
          <a:avLst/>
        </a:prstGeom>
        <a:solidFill>
          <a:schemeClr val="accent3">
            <a:lumMod val="75000"/>
          </a:schemeClr>
        </a:solidFill>
      </dgm:spPr>
      <dgm:t>
        <a:bodyPr/>
        <a:lstStyle/>
        <a:p>
          <a:pPr>
            <a:buNone/>
          </a:pPr>
          <a:endParaRPr lang="en-US" sz="2800" b="1" dirty="0">
            <a:solidFill>
              <a:schemeClr val="accent3"/>
            </a:solidFill>
            <a:latin typeface="IBM Plex Sans" panose="020B0503050000000000" pitchFamily="34" charset="77"/>
            <a:ea typeface="+mn-ea"/>
            <a:cs typeface="+mn-cs"/>
          </a:endParaRPr>
        </a:p>
      </dgm:t>
    </dgm:pt>
    <dgm:pt modelId="{F3D9B597-32D7-3349-B9A7-4C0E56F8BA32}" type="parTrans" cxnId="{29C4B04F-80FC-6C4E-A515-9A6214B3016D}">
      <dgm:prSet/>
      <dgm:spPr/>
      <dgm:t>
        <a:bodyPr/>
        <a:lstStyle/>
        <a:p>
          <a:endParaRPr lang="en-US" sz="1600"/>
        </a:p>
      </dgm:t>
    </dgm:pt>
    <dgm:pt modelId="{D36A7BA7-1B6D-D04E-915F-7D51B152BEBB}" type="sibTrans" cxnId="{29C4B04F-80FC-6C4E-A515-9A6214B3016D}">
      <dgm:prSet/>
      <dgm:spPr/>
      <dgm:t>
        <a:bodyPr/>
        <a:lstStyle/>
        <a:p>
          <a:endParaRPr lang="en-US" sz="1600"/>
        </a:p>
      </dgm:t>
    </dgm:pt>
    <dgm:pt modelId="{99564254-B9EA-E542-BC63-49800854B480}" type="pres">
      <dgm:prSet presAssocID="{AAE4417F-D5CE-4D4F-9BE0-399C4857A261}" presName="Name0" presStyleCnt="0">
        <dgm:presLayoutVars>
          <dgm:chMax val="7"/>
          <dgm:chPref val="7"/>
          <dgm:dir/>
        </dgm:presLayoutVars>
      </dgm:prSet>
      <dgm:spPr/>
    </dgm:pt>
    <dgm:pt modelId="{0DEA9972-CBA2-144B-B5C6-7D73E6697DCF}" type="pres">
      <dgm:prSet presAssocID="{AAE4417F-D5CE-4D4F-9BE0-399C4857A261}" presName="Name1" presStyleCnt="0"/>
      <dgm:spPr/>
    </dgm:pt>
    <dgm:pt modelId="{C333115F-2A56-EA42-A448-F4037FE148D8}" type="pres">
      <dgm:prSet presAssocID="{AAE4417F-D5CE-4D4F-9BE0-399C4857A261}" presName="cycle" presStyleCnt="0"/>
      <dgm:spPr/>
    </dgm:pt>
    <dgm:pt modelId="{35FF6B82-443B-6441-866F-284423BE452C}" type="pres">
      <dgm:prSet presAssocID="{AAE4417F-D5CE-4D4F-9BE0-399C4857A261}" presName="srcNode" presStyleLbl="node1" presStyleIdx="0" presStyleCnt="3"/>
      <dgm:spPr/>
    </dgm:pt>
    <dgm:pt modelId="{9277CC44-FFD5-F644-8792-CEC7F52924C2}" type="pres">
      <dgm:prSet presAssocID="{AAE4417F-D5CE-4D4F-9BE0-399C4857A261}" presName="conn" presStyleLbl="parChTrans1D2" presStyleIdx="0" presStyleCnt="1"/>
      <dgm:spPr/>
    </dgm:pt>
    <dgm:pt modelId="{40A7C09D-4E64-8843-B7EC-62EA0FED5FE3}" type="pres">
      <dgm:prSet presAssocID="{AAE4417F-D5CE-4D4F-9BE0-399C4857A261}" presName="extraNode" presStyleLbl="node1" presStyleIdx="0" presStyleCnt="3"/>
      <dgm:spPr/>
    </dgm:pt>
    <dgm:pt modelId="{02A32489-AA1A-5749-9258-5FAC11CD43DE}" type="pres">
      <dgm:prSet presAssocID="{AAE4417F-D5CE-4D4F-9BE0-399C4857A261}" presName="dstNode" presStyleLbl="node1" presStyleIdx="0" presStyleCnt="3"/>
      <dgm:spPr/>
    </dgm:pt>
    <dgm:pt modelId="{AF894A2B-C377-2A42-822A-88354AB572D1}" type="pres">
      <dgm:prSet presAssocID="{8D8DC4BB-D031-6446-A11E-7A4EED6B8174}" presName="text_1" presStyleLbl="node1" presStyleIdx="0" presStyleCnt="3">
        <dgm:presLayoutVars>
          <dgm:bulletEnabled val="1"/>
        </dgm:presLayoutVars>
      </dgm:prSet>
      <dgm:spPr/>
    </dgm:pt>
    <dgm:pt modelId="{C70C71EE-750E-8141-A335-717B46A77D8B}" type="pres">
      <dgm:prSet presAssocID="{8D8DC4BB-D031-6446-A11E-7A4EED6B8174}" presName="accent_1" presStyleCnt="0"/>
      <dgm:spPr/>
    </dgm:pt>
    <dgm:pt modelId="{AD267DCA-99B6-1E4F-97F9-EE633AD41445}" type="pres">
      <dgm:prSet presAssocID="{8D8DC4BB-D031-6446-A11E-7A4EED6B8174}" presName="accentRepeatNode" presStyleLbl="solidFgAcc1" presStyleIdx="0" presStyleCnt="3"/>
      <dgm:spPr>
        <a:xfrm>
          <a:off x="64620" y="351196"/>
          <a:ext cx="1170656" cy="1170656"/>
        </a:xfrm>
        <a:prstGeom prst="ellipse">
          <a:avLst/>
        </a:prstGeom>
      </dgm:spPr>
    </dgm:pt>
    <dgm:pt modelId="{4CD7FB65-0B20-6243-A17A-97FF2AD7EB64}" type="pres">
      <dgm:prSet presAssocID="{805349C5-7E4C-564A-873D-FFC58FB4FFD5}" presName="text_2" presStyleLbl="node1" presStyleIdx="1" presStyleCnt="3">
        <dgm:presLayoutVars>
          <dgm:bulletEnabled val="1"/>
        </dgm:presLayoutVars>
      </dgm:prSet>
      <dgm:spPr/>
    </dgm:pt>
    <dgm:pt modelId="{B42EAAE1-81D7-124C-B175-02A27CB68D02}" type="pres">
      <dgm:prSet presAssocID="{805349C5-7E4C-564A-873D-FFC58FB4FFD5}" presName="accent_2" presStyleCnt="0"/>
      <dgm:spPr/>
    </dgm:pt>
    <dgm:pt modelId="{31B90142-2D37-AE4D-9DC5-04F79FB7F274}" type="pres">
      <dgm:prSet presAssocID="{805349C5-7E4C-564A-873D-FFC58FB4FFD5}" presName="accentRepeatNode" presStyleLbl="solidFgAcc1" presStyleIdx="1" presStyleCnt="3"/>
      <dgm:spPr>
        <a:xfrm>
          <a:off x="405047" y="1755984"/>
          <a:ext cx="1170656" cy="1170656"/>
        </a:xfrm>
        <a:prstGeom prst="ellipse">
          <a:avLst/>
        </a:prstGeom>
      </dgm:spPr>
    </dgm:pt>
    <dgm:pt modelId="{484BC958-6262-E141-831C-45AF395E744B}" type="pres">
      <dgm:prSet presAssocID="{C360D78A-2947-3E40-A1D7-1D00127311E3}" presName="text_3" presStyleLbl="node1" presStyleIdx="2" presStyleCnt="3">
        <dgm:presLayoutVars>
          <dgm:bulletEnabled val="1"/>
        </dgm:presLayoutVars>
      </dgm:prSet>
      <dgm:spPr/>
    </dgm:pt>
    <dgm:pt modelId="{0B8441F8-3A71-2A49-83F8-CA2311FBA03E}" type="pres">
      <dgm:prSet presAssocID="{C360D78A-2947-3E40-A1D7-1D00127311E3}" presName="accent_3" presStyleCnt="0"/>
      <dgm:spPr/>
    </dgm:pt>
    <dgm:pt modelId="{1B4994C2-8E95-CE48-BD55-2E8EF73E6B01}" type="pres">
      <dgm:prSet presAssocID="{C360D78A-2947-3E40-A1D7-1D00127311E3}" presName="accentRepeatNode" presStyleLbl="solidFgAcc1" presStyleIdx="2" presStyleCnt="3"/>
      <dgm:spPr>
        <a:xfrm>
          <a:off x="64620" y="3160771"/>
          <a:ext cx="1170656" cy="1170656"/>
        </a:xfrm>
        <a:prstGeom prst="ellipse">
          <a:avLst/>
        </a:prstGeom>
      </dgm:spPr>
    </dgm:pt>
  </dgm:ptLst>
  <dgm:cxnLst>
    <dgm:cxn modelId="{A2B9751D-1432-714C-B85C-C237D642000A}" type="presOf" srcId="{805349C5-7E4C-564A-873D-FFC58FB4FFD5}" destId="{4CD7FB65-0B20-6243-A17A-97FF2AD7EB64}" srcOrd="0" destOrd="0" presId="urn:microsoft.com/office/officeart/2008/layout/VerticalCurvedList"/>
    <dgm:cxn modelId="{3D4C8338-1100-EF46-A8AD-93159638D103}" type="presOf" srcId="{AAE4417F-D5CE-4D4F-9BE0-399C4857A261}" destId="{99564254-B9EA-E542-BC63-49800854B480}" srcOrd="0" destOrd="0" presId="urn:microsoft.com/office/officeart/2008/layout/VerticalCurvedList"/>
    <dgm:cxn modelId="{491F0D3E-E9A7-3F45-B461-66D80329C187}" srcId="{AAE4417F-D5CE-4D4F-9BE0-399C4857A261}" destId="{8D8DC4BB-D031-6446-A11E-7A4EED6B8174}" srcOrd="0" destOrd="0" parTransId="{B0620AE5-21E7-A84F-BB5F-473AD2475B99}" sibTransId="{E992E192-FEBD-A24C-BF4A-219CE6BE465A}"/>
    <dgm:cxn modelId="{29C4B04F-80FC-6C4E-A515-9A6214B3016D}" srcId="{AAE4417F-D5CE-4D4F-9BE0-399C4857A261}" destId="{C360D78A-2947-3E40-A1D7-1D00127311E3}" srcOrd="2" destOrd="0" parTransId="{F3D9B597-32D7-3349-B9A7-4C0E56F8BA32}" sibTransId="{D36A7BA7-1B6D-D04E-915F-7D51B152BEBB}"/>
    <dgm:cxn modelId="{586A72A4-0204-0F42-AF52-DF27A93CEF85}" srcId="{AAE4417F-D5CE-4D4F-9BE0-399C4857A261}" destId="{805349C5-7E4C-564A-873D-FFC58FB4FFD5}" srcOrd="1" destOrd="0" parTransId="{29C28EF8-5A9D-BE4F-9622-F2B961DD431D}" sibTransId="{74ACDF03-0A18-F547-92FF-017AB129C89E}"/>
    <dgm:cxn modelId="{12A922B9-689D-FC4E-943F-AB1E813B8502}" type="presOf" srcId="{8D8DC4BB-D031-6446-A11E-7A4EED6B8174}" destId="{AF894A2B-C377-2A42-822A-88354AB572D1}" srcOrd="0" destOrd="0" presId="urn:microsoft.com/office/officeart/2008/layout/VerticalCurvedList"/>
    <dgm:cxn modelId="{C3684CCD-143C-3645-B647-D4647D109870}" type="presOf" srcId="{E992E192-FEBD-A24C-BF4A-219CE6BE465A}" destId="{9277CC44-FFD5-F644-8792-CEC7F52924C2}" srcOrd="0" destOrd="0" presId="urn:microsoft.com/office/officeart/2008/layout/VerticalCurvedList"/>
    <dgm:cxn modelId="{478F79D6-A13B-4F47-926D-8C3299C15CD4}" type="presOf" srcId="{C360D78A-2947-3E40-A1D7-1D00127311E3}" destId="{484BC958-6262-E141-831C-45AF395E744B}" srcOrd="0" destOrd="0" presId="urn:microsoft.com/office/officeart/2008/layout/VerticalCurvedList"/>
    <dgm:cxn modelId="{016D9D1B-14A9-4A43-BEB7-6D573FA49688}" type="presParOf" srcId="{99564254-B9EA-E542-BC63-49800854B480}" destId="{0DEA9972-CBA2-144B-B5C6-7D73E6697DCF}" srcOrd="0" destOrd="0" presId="urn:microsoft.com/office/officeart/2008/layout/VerticalCurvedList"/>
    <dgm:cxn modelId="{AA261276-52B7-A843-A199-F740664170BF}" type="presParOf" srcId="{0DEA9972-CBA2-144B-B5C6-7D73E6697DCF}" destId="{C333115F-2A56-EA42-A448-F4037FE148D8}" srcOrd="0" destOrd="0" presId="urn:microsoft.com/office/officeart/2008/layout/VerticalCurvedList"/>
    <dgm:cxn modelId="{149BC851-ABC4-B448-BFFE-3535D757EA99}" type="presParOf" srcId="{C333115F-2A56-EA42-A448-F4037FE148D8}" destId="{35FF6B82-443B-6441-866F-284423BE452C}" srcOrd="0" destOrd="0" presId="urn:microsoft.com/office/officeart/2008/layout/VerticalCurvedList"/>
    <dgm:cxn modelId="{9DCD37CC-AD97-A242-A872-72C370808A74}" type="presParOf" srcId="{C333115F-2A56-EA42-A448-F4037FE148D8}" destId="{9277CC44-FFD5-F644-8792-CEC7F52924C2}" srcOrd="1" destOrd="0" presId="urn:microsoft.com/office/officeart/2008/layout/VerticalCurvedList"/>
    <dgm:cxn modelId="{62B131EF-A2A3-644E-B108-64088477F859}" type="presParOf" srcId="{C333115F-2A56-EA42-A448-F4037FE148D8}" destId="{40A7C09D-4E64-8843-B7EC-62EA0FED5FE3}" srcOrd="2" destOrd="0" presId="urn:microsoft.com/office/officeart/2008/layout/VerticalCurvedList"/>
    <dgm:cxn modelId="{F0D2834D-4392-D64B-A54C-7A46098ACA18}" type="presParOf" srcId="{C333115F-2A56-EA42-A448-F4037FE148D8}" destId="{02A32489-AA1A-5749-9258-5FAC11CD43DE}" srcOrd="3" destOrd="0" presId="urn:microsoft.com/office/officeart/2008/layout/VerticalCurvedList"/>
    <dgm:cxn modelId="{66328191-0B5E-3E40-A0E8-A43C15FAC9EB}" type="presParOf" srcId="{0DEA9972-CBA2-144B-B5C6-7D73E6697DCF}" destId="{AF894A2B-C377-2A42-822A-88354AB572D1}" srcOrd="1" destOrd="0" presId="urn:microsoft.com/office/officeart/2008/layout/VerticalCurvedList"/>
    <dgm:cxn modelId="{68344B08-F316-E94C-A964-FB1E0F787B49}" type="presParOf" srcId="{0DEA9972-CBA2-144B-B5C6-7D73E6697DCF}" destId="{C70C71EE-750E-8141-A335-717B46A77D8B}" srcOrd="2" destOrd="0" presId="urn:microsoft.com/office/officeart/2008/layout/VerticalCurvedList"/>
    <dgm:cxn modelId="{C3F196D7-A67C-9548-8E93-1AC5B2639254}" type="presParOf" srcId="{C70C71EE-750E-8141-A335-717B46A77D8B}" destId="{AD267DCA-99B6-1E4F-97F9-EE633AD41445}" srcOrd="0" destOrd="0" presId="urn:microsoft.com/office/officeart/2008/layout/VerticalCurvedList"/>
    <dgm:cxn modelId="{31EDFDAD-4555-D04B-B2FE-EA3546816198}" type="presParOf" srcId="{0DEA9972-CBA2-144B-B5C6-7D73E6697DCF}" destId="{4CD7FB65-0B20-6243-A17A-97FF2AD7EB64}" srcOrd="3" destOrd="0" presId="urn:microsoft.com/office/officeart/2008/layout/VerticalCurvedList"/>
    <dgm:cxn modelId="{2CDB5406-2F59-1C49-AD98-3633FCED50CA}" type="presParOf" srcId="{0DEA9972-CBA2-144B-B5C6-7D73E6697DCF}" destId="{B42EAAE1-81D7-124C-B175-02A27CB68D02}" srcOrd="4" destOrd="0" presId="urn:microsoft.com/office/officeart/2008/layout/VerticalCurvedList"/>
    <dgm:cxn modelId="{8F864570-EAE6-2D46-A4B2-1D37B252D673}" type="presParOf" srcId="{B42EAAE1-81D7-124C-B175-02A27CB68D02}" destId="{31B90142-2D37-AE4D-9DC5-04F79FB7F274}" srcOrd="0" destOrd="0" presId="urn:microsoft.com/office/officeart/2008/layout/VerticalCurvedList"/>
    <dgm:cxn modelId="{18664785-1249-E941-8C2F-B9547D0DB0FD}" type="presParOf" srcId="{0DEA9972-CBA2-144B-B5C6-7D73E6697DCF}" destId="{484BC958-6262-E141-831C-45AF395E744B}" srcOrd="5" destOrd="0" presId="urn:microsoft.com/office/officeart/2008/layout/VerticalCurvedList"/>
    <dgm:cxn modelId="{C5215367-2F11-9B43-A172-8E876CA36F9F}" type="presParOf" srcId="{0DEA9972-CBA2-144B-B5C6-7D73E6697DCF}" destId="{0B8441F8-3A71-2A49-83F8-CA2311FBA03E}" srcOrd="6" destOrd="0" presId="urn:microsoft.com/office/officeart/2008/layout/VerticalCurvedList"/>
    <dgm:cxn modelId="{75CDB30E-8AFC-8645-B9DD-4A83FE7F4631}" type="presParOf" srcId="{0B8441F8-3A71-2A49-83F8-CA2311FBA03E}" destId="{1B4994C2-8E95-CE48-BD55-2E8EF73E6B0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E4417F-D5CE-4D4F-9BE0-399C4857A261}" type="doc">
      <dgm:prSet loTypeId="urn:microsoft.com/office/officeart/2008/layout/VerticalCurvedList" loCatId="" qsTypeId="urn:microsoft.com/office/officeart/2005/8/quickstyle/simple1" qsCatId="simple" csTypeId="urn:microsoft.com/office/officeart/2005/8/colors/colorful1" csCatId="colorful" phldr="1"/>
      <dgm:spPr/>
      <dgm:t>
        <a:bodyPr/>
        <a:lstStyle/>
        <a:p>
          <a:endParaRPr lang="en-US"/>
        </a:p>
      </dgm:t>
    </dgm:pt>
    <dgm:pt modelId="{8D8DC4BB-D031-6446-A11E-7A4EED6B8174}">
      <dgm:prSet phldrT="[Text]" custT="1"/>
      <dgm:spPr>
        <a:xfrm>
          <a:off x="649948" y="468262"/>
          <a:ext cx="5569455" cy="936525"/>
        </a:xfrm>
        <a:prstGeom prst="rect">
          <a:avLst/>
        </a:prstGeom>
        <a:solidFill>
          <a:schemeClr val="accent2"/>
        </a:solidFill>
      </dgm:spPr>
      <dgm:t>
        <a:bodyPr anchor="ctr"/>
        <a:lstStyle/>
        <a:p>
          <a:pPr algn="l">
            <a:lnSpc>
              <a:spcPct val="100000"/>
            </a:lnSpc>
            <a:buNone/>
          </a:pPr>
          <a:endParaRPr lang="en-US" sz="1600" b="1" dirty="0">
            <a:solidFill>
              <a:srgbClr val="0070C0"/>
            </a:solidFill>
            <a:latin typeface="IBM Plex Sans" panose="020B0503050000000000" pitchFamily="34" charset="77"/>
            <a:ea typeface="+mn-ea"/>
            <a:cs typeface="+mn-cs"/>
          </a:endParaRPr>
        </a:p>
      </dgm:t>
    </dgm:pt>
    <dgm:pt modelId="{B0620AE5-21E7-A84F-BB5F-473AD2475B99}" type="parTrans" cxnId="{491F0D3E-E9A7-3F45-B461-66D80329C187}">
      <dgm:prSet/>
      <dgm:spPr/>
      <dgm:t>
        <a:bodyPr/>
        <a:lstStyle/>
        <a:p>
          <a:endParaRPr lang="en-US" sz="1600"/>
        </a:p>
      </dgm:t>
    </dgm:pt>
    <dgm:pt modelId="{E992E192-FEBD-A24C-BF4A-219CE6BE465A}" type="sibTrans" cxnId="{491F0D3E-E9A7-3F45-B461-66D80329C187}">
      <dgm:prSet/>
      <dgm:spPr>
        <a:xfrm>
          <a:off x="-5293899" y="-810811"/>
          <a:ext cx="6304248" cy="6304248"/>
        </a:xfrm>
        <a:prstGeom prst="blockArc">
          <a:avLst>
            <a:gd name="adj1" fmla="val 18900000"/>
            <a:gd name="adj2" fmla="val 2700000"/>
            <a:gd name="adj3" fmla="val 343"/>
          </a:avLst>
        </a:prstGeom>
      </dgm:spPr>
      <dgm:t>
        <a:bodyPr/>
        <a:lstStyle/>
        <a:p>
          <a:endParaRPr lang="en-US" sz="1600"/>
        </a:p>
      </dgm:t>
    </dgm:pt>
    <dgm:pt modelId="{805349C5-7E4C-564A-873D-FFC58FB4FFD5}">
      <dgm:prSet phldrT="[Text]" custT="1"/>
      <dgm:spPr>
        <a:xfrm>
          <a:off x="990375" y="1873049"/>
          <a:ext cx="5229028" cy="936525"/>
        </a:xfrm>
        <a:prstGeom prst="rect">
          <a:avLst/>
        </a:prstGeom>
        <a:solidFill>
          <a:srgbClr val="D883FF">
            <a:alpha val="76078"/>
          </a:srgbClr>
        </a:solidFill>
      </dgm:spPr>
      <dgm:t>
        <a:bodyPr/>
        <a:lstStyle/>
        <a:p>
          <a:pPr rtl="0">
            <a:buNone/>
          </a:pPr>
          <a:endParaRPr lang="en-US" sz="2800" b="1" dirty="0">
            <a:solidFill>
              <a:sysClr val="window" lastClr="FFFFFF"/>
            </a:solidFill>
            <a:latin typeface="IBM Plex Sans" panose="020B0503050000000000" pitchFamily="34" charset="77"/>
            <a:ea typeface="+mn-ea"/>
            <a:cs typeface="+mn-cs"/>
          </a:endParaRPr>
        </a:p>
      </dgm:t>
    </dgm:pt>
    <dgm:pt modelId="{29C28EF8-5A9D-BE4F-9622-F2B961DD431D}" type="parTrans" cxnId="{586A72A4-0204-0F42-AF52-DF27A93CEF85}">
      <dgm:prSet/>
      <dgm:spPr/>
      <dgm:t>
        <a:bodyPr/>
        <a:lstStyle/>
        <a:p>
          <a:endParaRPr lang="en-US" sz="1600"/>
        </a:p>
      </dgm:t>
    </dgm:pt>
    <dgm:pt modelId="{74ACDF03-0A18-F547-92FF-017AB129C89E}" type="sibTrans" cxnId="{586A72A4-0204-0F42-AF52-DF27A93CEF85}">
      <dgm:prSet/>
      <dgm:spPr/>
      <dgm:t>
        <a:bodyPr/>
        <a:lstStyle/>
        <a:p>
          <a:endParaRPr lang="en-US" sz="1600"/>
        </a:p>
      </dgm:t>
    </dgm:pt>
    <dgm:pt modelId="{C360D78A-2947-3E40-A1D7-1D00127311E3}">
      <dgm:prSet phldrT="[Text]" custT="1"/>
      <dgm:spPr>
        <a:xfrm>
          <a:off x="649948" y="3277837"/>
          <a:ext cx="5569455" cy="936525"/>
        </a:xfrm>
        <a:prstGeom prst="rect">
          <a:avLst/>
        </a:prstGeom>
        <a:solidFill>
          <a:schemeClr val="accent3">
            <a:lumMod val="75000"/>
          </a:schemeClr>
        </a:solidFill>
      </dgm:spPr>
      <dgm:t>
        <a:bodyPr/>
        <a:lstStyle/>
        <a:p>
          <a:pPr>
            <a:buNone/>
          </a:pPr>
          <a:endParaRPr lang="en-US" sz="2800" b="1" dirty="0">
            <a:solidFill>
              <a:schemeClr val="accent3"/>
            </a:solidFill>
            <a:latin typeface="IBM Plex Sans" panose="020B0503050000000000" pitchFamily="34" charset="77"/>
            <a:ea typeface="+mn-ea"/>
            <a:cs typeface="+mn-cs"/>
          </a:endParaRPr>
        </a:p>
      </dgm:t>
    </dgm:pt>
    <dgm:pt modelId="{F3D9B597-32D7-3349-B9A7-4C0E56F8BA32}" type="parTrans" cxnId="{29C4B04F-80FC-6C4E-A515-9A6214B3016D}">
      <dgm:prSet/>
      <dgm:spPr/>
      <dgm:t>
        <a:bodyPr/>
        <a:lstStyle/>
        <a:p>
          <a:endParaRPr lang="en-US" sz="1600"/>
        </a:p>
      </dgm:t>
    </dgm:pt>
    <dgm:pt modelId="{D36A7BA7-1B6D-D04E-915F-7D51B152BEBB}" type="sibTrans" cxnId="{29C4B04F-80FC-6C4E-A515-9A6214B3016D}">
      <dgm:prSet/>
      <dgm:spPr/>
      <dgm:t>
        <a:bodyPr/>
        <a:lstStyle/>
        <a:p>
          <a:endParaRPr lang="en-US" sz="1600"/>
        </a:p>
      </dgm:t>
    </dgm:pt>
    <dgm:pt modelId="{99564254-B9EA-E542-BC63-49800854B480}" type="pres">
      <dgm:prSet presAssocID="{AAE4417F-D5CE-4D4F-9BE0-399C4857A261}" presName="Name0" presStyleCnt="0">
        <dgm:presLayoutVars>
          <dgm:chMax val="7"/>
          <dgm:chPref val="7"/>
          <dgm:dir/>
        </dgm:presLayoutVars>
      </dgm:prSet>
      <dgm:spPr/>
    </dgm:pt>
    <dgm:pt modelId="{0DEA9972-CBA2-144B-B5C6-7D73E6697DCF}" type="pres">
      <dgm:prSet presAssocID="{AAE4417F-D5CE-4D4F-9BE0-399C4857A261}" presName="Name1" presStyleCnt="0"/>
      <dgm:spPr/>
    </dgm:pt>
    <dgm:pt modelId="{C333115F-2A56-EA42-A448-F4037FE148D8}" type="pres">
      <dgm:prSet presAssocID="{AAE4417F-D5CE-4D4F-9BE0-399C4857A261}" presName="cycle" presStyleCnt="0"/>
      <dgm:spPr/>
    </dgm:pt>
    <dgm:pt modelId="{35FF6B82-443B-6441-866F-284423BE452C}" type="pres">
      <dgm:prSet presAssocID="{AAE4417F-D5CE-4D4F-9BE0-399C4857A261}" presName="srcNode" presStyleLbl="node1" presStyleIdx="0" presStyleCnt="3"/>
      <dgm:spPr/>
    </dgm:pt>
    <dgm:pt modelId="{9277CC44-FFD5-F644-8792-CEC7F52924C2}" type="pres">
      <dgm:prSet presAssocID="{AAE4417F-D5CE-4D4F-9BE0-399C4857A261}" presName="conn" presStyleLbl="parChTrans1D2" presStyleIdx="0" presStyleCnt="1"/>
      <dgm:spPr/>
    </dgm:pt>
    <dgm:pt modelId="{40A7C09D-4E64-8843-B7EC-62EA0FED5FE3}" type="pres">
      <dgm:prSet presAssocID="{AAE4417F-D5CE-4D4F-9BE0-399C4857A261}" presName="extraNode" presStyleLbl="node1" presStyleIdx="0" presStyleCnt="3"/>
      <dgm:spPr/>
    </dgm:pt>
    <dgm:pt modelId="{02A32489-AA1A-5749-9258-5FAC11CD43DE}" type="pres">
      <dgm:prSet presAssocID="{AAE4417F-D5CE-4D4F-9BE0-399C4857A261}" presName="dstNode" presStyleLbl="node1" presStyleIdx="0" presStyleCnt="3"/>
      <dgm:spPr/>
    </dgm:pt>
    <dgm:pt modelId="{AF894A2B-C377-2A42-822A-88354AB572D1}" type="pres">
      <dgm:prSet presAssocID="{8D8DC4BB-D031-6446-A11E-7A4EED6B8174}" presName="text_1" presStyleLbl="node1" presStyleIdx="0" presStyleCnt="3">
        <dgm:presLayoutVars>
          <dgm:bulletEnabled val="1"/>
        </dgm:presLayoutVars>
      </dgm:prSet>
      <dgm:spPr/>
    </dgm:pt>
    <dgm:pt modelId="{C70C71EE-750E-8141-A335-717B46A77D8B}" type="pres">
      <dgm:prSet presAssocID="{8D8DC4BB-D031-6446-A11E-7A4EED6B8174}" presName="accent_1" presStyleCnt="0"/>
      <dgm:spPr/>
    </dgm:pt>
    <dgm:pt modelId="{AD267DCA-99B6-1E4F-97F9-EE633AD41445}" type="pres">
      <dgm:prSet presAssocID="{8D8DC4BB-D031-6446-A11E-7A4EED6B8174}" presName="accentRepeatNode" presStyleLbl="solidFgAcc1" presStyleIdx="0" presStyleCnt="3"/>
      <dgm:spPr>
        <a:xfrm>
          <a:off x="64620" y="351196"/>
          <a:ext cx="1170656" cy="1170656"/>
        </a:xfrm>
        <a:prstGeom prst="ellipse">
          <a:avLst/>
        </a:prstGeom>
      </dgm:spPr>
    </dgm:pt>
    <dgm:pt modelId="{4CD7FB65-0B20-6243-A17A-97FF2AD7EB64}" type="pres">
      <dgm:prSet presAssocID="{805349C5-7E4C-564A-873D-FFC58FB4FFD5}" presName="text_2" presStyleLbl="node1" presStyleIdx="1" presStyleCnt="3">
        <dgm:presLayoutVars>
          <dgm:bulletEnabled val="1"/>
        </dgm:presLayoutVars>
      </dgm:prSet>
      <dgm:spPr/>
    </dgm:pt>
    <dgm:pt modelId="{B42EAAE1-81D7-124C-B175-02A27CB68D02}" type="pres">
      <dgm:prSet presAssocID="{805349C5-7E4C-564A-873D-FFC58FB4FFD5}" presName="accent_2" presStyleCnt="0"/>
      <dgm:spPr/>
    </dgm:pt>
    <dgm:pt modelId="{31B90142-2D37-AE4D-9DC5-04F79FB7F274}" type="pres">
      <dgm:prSet presAssocID="{805349C5-7E4C-564A-873D-FFC58FB4FFD5}" presName="accentRepeatNode" presStyleLbl="solidFgAcc1" presStyleIdx="1" presStyleCnt="3"/>
      <dgm:spPr>
        <a:xfrm>
          <a:off x="405047" y="1755984"/>
          <a:ext cx="1170656" cy="1170656"/>
        </a:xfrm>
        <a:prstGeom prst="ellipse">
          <a:avLst/>
        </a:prstGeom>
      </dgm:spPr>
    </dgm:pt>
    <dgm:pt modelId="{484BC958-6262-E141-831C-45AF395E744B}" type="pres">
      <dgm:prSet presAssocID="{C360D78A-2947-3E40-A1D7-1D00127311E3}" presName="text_3" presStyleLbl="node1" presStyleIdx="2" presStyleCnt="3">
        <dgm:presLayoutVars>
          <dgm:bulletEnabled val="1"/>
        </dgm:presLayoutVars>
      </dgm:prSet>
      <dgm:spPr/>
    </dgm:pt>
    <dgm:pt modelId="{0B8441F8-3A71-2A49-83F8-CA2311FBA03E}" type="pres">
      <dgm:prSet presAssocID="{C360D78A-2947-3E40-A1D7-1D00127311E3}" presName="accent_3" presStyleCnt="0"/>
      <dgm:spPr/>
    </dgm:pt>
    <dgm:pt modelId="{1B4994C2-8E95-CE48-BD55-2E8EF73E6B01}" type="pres">
      <dgm:prSet presAssocID="{C360D78A-2947-3E40-A1D7-1D00127311E3}" presName="accentRepeatNode" presStyleLbl="solidFgAcc1" presStyleIdx="2" presStyleCnt="3"/>
      <dgm:spPr>
        <a:xfrm>
          <a:off x="64620" y="3160771"/>
          <a:ext cx="1170656" cy="1170656"/>
        </a:xfrm>
        <a:prstGeom prst="ellipse">
          <a:avLst/>
        </a:prstGeom>
      </dgm:spPr>
    </dgm:pt>
  </dgm:ptLst>
  <dgm:cxnLst>
    <dgm:cxn modelId="{A2B9751D-1432-714C-B85C-C237D642000A}" type="presOf" srcId="{805349C5-7E4C-564A-873D-FFC58FB4FFD5}" destId="{4CD7FB65-0B20-6243-A17A-97FF2AD7EB64}" srcOrd="0" destOrd="0" presId="urn:microsoft.com/office/officeart/2008/layout/VerticalCurvedList"/>
    <dgm:cxn modelId="{3D4C8338-1100-EF46-A8AD-93159638D103}" type="presOf" srcId="{AAE4417F-D5CE-4D4F-9BE0-399C4857A261}" destId="{99564254-B9EA-E542-BC63-49800854B480}" srcOrd="0" destOrd="0" presId="urn:microsoft.com/office/officeart/2008/layout/VerticalCurvedList"/>
    <dgm:cxn modelId="{491F0D3E-E9A7-3F45-B461-66D80329C187}" srcId="{AAE4417F-D5CE-4D4F-9BE0-399C4857A261}" destId="{8D8DC4BB-D031-6446-A11E-7A4EED6B8174}" srcOrd="0" destOrd="0" parTransId="{B0620AE5-21E7-A84F-BB5F-473AD2475B99}" sibTransId="{E992E192-FEBD-A24C-BF4A-219CE6BE465A}"/>
    <dgm:cxn modelId="{29C4B04F-80FC-6C4E-A515-9A6214B3016D}" srcId="{AAE4417F-D5CE-4D4F-9BE0-399C4857A261}" destId="{C360D78A-2947-3E40-A1D7-1D00127311E3}" srcOrd="2" destOrd="0" parTransId="{F3D9B597-32D7-3349-B9A7-4C0E56F8BA32}" sibTransId="{D36A7BA7-1B6D-D04E-915F-7D51B152BEBB}"/>
    <dgm:cxn modelId="{586A72A4-0204-0F42-AF52-DF27A93CEF85}" srcId="{AAE4417F-D5CE-4D4F-9BE0-399C4857A261}" destId="{805349C5-7E4C-564A-873D-FFC58FB4FFD5}" srcOrd="1" destOrd="0" parTransId="{29C28EF8-5A9D-BE4F-9622-F2B961DD431D}" sibTransId="{74ACDF03-0A18-F547-92FF-017AB129C89E}"/>
    <dgm:cxn modelId="{12A922B9-689D-FC4E-943F-AB1E813B8502}" type="presOf" srcId="{8D8DC4BB-D031-6446-A11E-7A4EED6B8174}" destId="{AF894A2B-C377-2A42-822A-88354AB572D1}" srcOrd="0" destOrd="0" presId="urn:microsoft.com/office/officeart/2008/layout/VerticalCurvedList"/>
    <dgm:cxn modelId="{C3684CCD-143C-3645-B647-D4647D109870}" type="presOf" srcId="{E992E192-FEBD-A24C-BF4A-219CE6BE465A}" destId="{9277CC44-FFD5-F644-8792-CEC7F52924C2}" srcOrd="0" destOrd="0" presId="urn:microsoft.com/office/officeart/2008/layout/VerticalCurvedList"/>
    <dgm:cxn modelId="{478F79D6-A13B-4F47-926D-8C3299C15CD4}" type="presOf" srcId="{C360D78A-2947-3E40-A1D7-1D00127311E3}" destId="{484BC958-6262-E141-831C-45AF395E744B}" srcOrd="0" destOrd="0" presId="urn:microsoft.com/office/officeart/2008/layout/VerticalCurvedList"/>
    <dgm:cxn modelId="{016D9D1B-14A9-4A43-BEB7-6D573FA49688}" type="presParOf" srcId="{99564254-B9EA-E542-BC63-49800854B480}" destId="{0DEA9972-CBA2-144B-B5C6-7D73E6697DCF}" srcOrd="0" destOrd="0" presId="urn:microsoft.com/office/officeart/2008/layout/VerticalCurvedList"/>
    <dgm:cxn modelId="{AA261276-52B7-A843-A199-F740664170BF}" type="presParOf" srcId="{0DEA9972-CBA2-144B-B5C6-7D73E6697DCF}" destId="{C333115F-2A56-EA42-A448-F4037FE148D8}" srcOrd="0" destOrd="0" presId="urn:microsoft.com/office/officeart/2008/layout/VerticalCurvedList"/>
    <dgm:cxn modelId="{149BC851-ABC4-B448-BFFE-3535D757EA99}" type="presParOf" srcId="{C333115F-2A56-EA42-A448-F4037FE148D8}" destId="{35FF6B82-443B-6441-866F-284423BE452C}" srcOrd="0" destOrd="0" presId="urn:microsoft.com/office/officeart/2008/layout/VerticalCurvedList"/>
    <dgm:cxn modelId="{9DCD37CC-AD97-A242-A872-72C370808A74}" type="presParOf" srcId="{C333115F-2A56-EA42-A448-F4037FE148D8}" destId="{9277CC44-FFD5-F644-8792-CEC7F52924C2}" srcOrd="1" destOrd="0" presId="urn:microsoft.com/office/officeart/2008/layout/VerticalCurvedList"/>
    <dgm:cxn modelId="{62B131EF-A2A3-644E-B108-64088477F859}" type="presParOf" srcId="{C333115F-2A56-EA42-A448-F4037FE148D8}" destId="{40A7C09D-4E64-8843-B7EC-62EA0FED5FE3}" srcOrd="2" destOrd="0" presId="urn:microsoft.com/office/officeart/2008/layout/VerticalCurvedList"/>
    <dgm:cxn modelId="{F0D2834D-4392-D64B-A54C-7A46098ACA18}" type="presParOf" srcId="{C333115F-2A56-EA42-A448-F4037FE148D8}" destId="{02A32489-AA1A-5749-9258-5FAC11CD43DE}" srcOrd="3" destOrd="0" presId="urn:microsoft.com/office/officeart/2008/layout/VerticalCurvedList"/>
    <dgm:cxn modelId="{66328191-0B5E-3E40-A0E8-A43C15FAC9EB}" type="presParOf" srcId="{0DEA9972-CBA2-144B-B5C6-7D73E6697DCF}" destId="{AF894A2B-C377-2A42-822A-88354AB572D1}" srcOrd="1" destOrd="0" presId="urn:microsoft.com/office/officeart/2008/layout/VerticalCurvedList"/>
    <dgm:cxn modelId="{68344B08-F316-E94C-A964-FB1E0F787B49}" type="presParOf" srcId="{0DEA9972-CBA2-144B-B5C6-7D73E6697DCF}" destId="{C70C71EE-750E-8141-A335-717B46A77D8B}" srcOrd="2" destOrd="0" presId="urn:microsoft.com/office/officeart/2008/layout/VerticalCurvedList"/>
    <dgm:cxn modelId="{C3F196D7-A67C-9548-8E93-1AC5B2639254}" type="presParOf" srcId="{C70C71EE-750E-8141-A335-717B46A77D8B}" destId="{AD267DCA-99B6-1E4F-97F9-EE633AD41445}" srcOrd="0" destOrd="0" presId="urn:microsoft.com/office/officeart/2008/layout/VerticalCurvedList"/>
    <dgm:cxn modelId="{31EDFDAD-4555-D04B-B2FE-EA3546816198}" type="presParOf" srcId="{0DEA9972-CBA2-144B-B5C6-7D73E6697DCF}" destId="{4CD7FB65-0B20-6243-A17A-97FF2AD7EB64}" srcOrd="3" destOrd="0" presId="urn:microsoft.com/office/officeart/2008/layout/VerticalCurvedList"/>
    <dgm:cxn modelId="{2CDB5406-2F59-1C49-AD98-3633FCED50CA}" type="presParOf" srcId="{0DEA9972-CBA2-144B-B5C6-7D73E6697DCF}" destId="{B42EAAE1-81D7-124C-B175-02A27CB68D02}" srcOrd="4" destOrd="0" presId="urn:microsoft.com/office/officeart/2008/layout/VerticalCurvedList"/>
    <dgm:cxn modelId="{8F864570-EAE6-2D46-A4B2-1D37B252D673}" type="presParOf" srcId="{B42EAAE1-81D7-124C-B175-02A27CB68D02}" destId="{31B90142-2D37-AE4D-9DC5-04F79FB7F274}" srcOrd="0" destOrd="0" presId="urn:microsoft.com/office/officeart/2008/layout/VerticalCurvedList"/>
    <dgm:cxn modelId="{18664785-1249-E941-8C2F-B9547D0DB0FD}" type="presParOf" srcId="{0DEA9972-CBA2-144B-B5C6-7D73E6697DCF}" destId="{484BC958-6262-E141-831C-45AF395E744B}" srcOrd="5" destOrd="0" presId="urn:microsoft.com/office/officeart/2008/layout/VerticalCurvedList"/>
    <dgm:cxn modelId="{C5215367-2F11-9B43-A172-8E876CA36F9F}" type="presParOf" srcId="{0DEA9972-CBA2-144B-B5C6-7D73E6697DCF}" destId="{0B8441F8-3A71-2A49-83F8-CA2311FBA03E}" srcOrd="6" destOrd="0" presId="urn:microsoft.com/office/officeart/2008/layout/VerticalCurvedList"/>
    <dgm:cxn modelId="{75CDB30E-8AFC-8645-B9DD-4A83FE7F4631}" type="presParOf" srcId="{0B8441F8-3A71-2A49-83F8-CA2311FBA03E}" destId="{1B4994C2-8E95-CE48-BD55-2E8EF73E6B0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7CC44-FFD5-F644-8792-CEC7F52924C2}">
      <dsp:nvSpPr>
        <dsp:cNvPr id="0" name=""/>
        <dsp:cNvSpPr/>
      </dsp:nvSpPr>
      <dsp:spPr>
        <a:xfrm>
          <a:off x="-5293899" y="-810811"/>
          <a:ext cx="6304248" cy="6304248"/>
        </a:xfrm>
        <a:prstGeom prst="blockArc">
          <a:avLst>
            <a:gd name="adj1" fmla="val 18900000"/>
            <a:gd name="adj2" fmla="val 2700000"/>
            <a:gd name="adj3" fmla="val 343"/>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894A2B-C377-2A42-822A-88354AB572D1}">
      <dsp:nvSpPr>
        <dsp:cNvPr id="0" name=""/>
        <dsp:cNvSpPr/>
      </dsp:nvSpPr>
      <dsp:spPr>
        <a:xfrm>
          <a:off x="649948" y="468262"/>
          <a:ext cx="5569455" cy="936525"/>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3367" tIns="40640" rIns="40640" bIns="40640" numCol="1" spcCol="1270" anchor="ctr" anchorCtr="0">
          <a:noAutofit/>
        </a:bodyPr>
        <a:lstStyle/>
        <a:p>
          <a:pPr marL="0" lvl="0" indent="0" algn="l" defTabSz="711200">
            <a:lnSpc>
              <a:spcPct val="100000"/>
            </a:lnSpc>
            <a:spcBef>
              <a:spcPct val="0"/>
            </a:spcBef>
            <a:spcAft>
              <a:spcPct val="35000"/>
            </a:spcAft>
            <a:buNone/>
          </a:pPr>
          <a:endParaRPr lang="en-US" sz="1600" b="1" kern="1200" dirty="0">
            <a:solidFill>
              <a:srgbClr val="0070C0"/>
            </a:solidFill>
            <a:latin typeface="IBM Plex Sans" panose="020B0503050000000000" pitchFamily="34" charset="77"/>
            <a:ea typeface="+mn-ea"/>
            <a:cs typeface="+mn-cs"/>
          </a:endParaRPr>
        </a:p>
      </dsp:txBody>
      <dsp:txXfrm>
        <a:off x="649948" y="468262"/>
        <a:ext cx="5569455" cy="936525"/>
      </dsp:txXfrm>
    </dsp:sp>
    <dsp:sp modelId="{AD267DCA-99B6-1E4F-97F9-EE633AD41445}">
      <dsp:nvSpPr>
        <dsp:cNvPr id="0" name=""/>
        <dsp:cNvSpPr/>
      </dsp:nvSpPr>
      <dsp:spPr>
        <a:xfrm>
          <a:off x="64620" y="351196"/>
          <a:ext cx="1170656" cy="1170656"/>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D7FB65-0B20-6243-A17A-97FF2AD7EB64}">
      <dsp:nvSpPr>
        <dsp:cNvPr id="0" name=""/>
        <dsp:cNvSpPr/>
      </dsp:nvSpPr>
      <dsp:spPr>
        <a:xfrm>
          <a:off x="990375" y="1873049"/>
          <a:ext cx="5229028" cy="936525"/>
        </a:xfrm>
        <a:prstGeom prst="rect">
          <a:avLst/>
        </a:prstGeom>
        <a:solidFill>
          <a:srgbClr val="D883FF">
            <a:alpha val="76078"/>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3367" tIns="71120" rIns="71120" bIns="71120" numCol="1" spcCol="1270" anchor="ctr" anchorCtr="0">
          <a:noAutofit/>
        </a:bodyPr>
        <a:lstStyle/>
        <a:p>
          <a:pPr marL="0" lvl="0" indent="0" algn="l" defTabSz="1244600" rtl="0">
            <a:lnSpc>
              <a:spcPct val="90000"/>
            </a:lnSpc>
            <a:spcBef>
              <a:spcPct val="0"/>
            </a:spcBef>
            <a:spcAft>
              <a:spcPct val="35000"/>
            </a:spcAft>
            <a:buNone/>
          </a:pPr>
          <a:endParaRPr lang="en-US" sz="2800" b="1" kern="1200" dirty="0">
            <a:solidFill>
              <a:sysClr val="window" lastClr="FFFFFF"/>
            </a:solidFill>
            <a:latin typeface="IBM Plex Sans" panose="020B0503050000000000" pitchFamily="34" charset="77"/>
            <a:ea typeface="+mn-ea"/>
            <a:cs typeface="+mn-cs"/>
          </a:endParaRPr>
        </a:p>
      </dsp:txBody>
      <dsp:txXfrm>
        <a:off x="990375" y="1873049"/>
        <a:ext cx="5229028" cy="936525"/>
      </dsp:txXfrm>
    </dsp:sp>
    <dsp:sp modelId="{31B90142-2D37-AE4D-9DC5-04F79FB7F274}">
      <dsp:nvSpPr>
        <dsp:cNvPr id="0" name=""/>
        <dsp:cNvSpPr/>
      </dsp:nvSpPr>
      <dsp:spPr>
        <a:xfrm>
          <a:off x="405047" y="1755984"/>
          <a:ext cx="1170656" cy="1170656"/>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4BC958-6262-E141-831C-45AF395E744B}">
      <dsp:nvSpPr>
        <dsp:cNvPr id="0" name=""/>
        <dsp:cNvSpPr/>
      </dsp:nvSpPr>
      <dsp:spPr>
        <a:xfrm>
          <a:off x="649948" y="3277837"/>
          <a:ext cx="5569455" cy="936525"/>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3367" tIns="71120" rIns="71120" bIns="71120" numCol="1" spcCol="1270" anchor="ctr" anchorCtr="0">
          <a:noAutofit/>
        </a:bodyPr>
        <a:lstStyle/>
        <a:p>
          <a:pPr marL="0" lvl="0" indent="0" algn="l" defTabSz="1244600">
            <a:lnSpc>
              <a:spcPct val="90000"/>
            </a:lnSpc>
            <a:spcBef>
              <a:spcPct val="0"/>
            </a:spcBef>
            <a:spcAft>
              <a:spcPct val="35000"/>
            </a:spcAft>
            <a:buNone/>
          </a:pPr>
          <a:endParaRPr lang="en-US" sz="2800" b="1" kern="1200" dirty="0">
            <a:solidFill>
              <a:schemeClr val="accent3"/>
            </a:solidFill>
            <a:latin typeface="IBM Plex Sans" panose="020B0503050000000000" pitchFamily="34" charset="77"/>
            <a:ea typeface="+mn-ea"/>
            <a:cs typeface="+mn-cs"/>
          </a:endParaRPr>
        </a:p>
      </dsp:txBody>
      <dsp:txXfrm>
        <a:off x="649948" y="3277837"/>
        <a:ext cx="5569455" cy="936525"/>
      </dsp:txXfrm>
    </dsp:sp>
    <dsp:sp modelId="{1B4994C2-8E95-CE48-BD55-2E8EF73E6B01}">
      <dsp:nvSpPr>
        <dsp:cNvPr id="0" name=""/>
        <dsp:cNvSpPr/>
      </dsp:nvSpPr>
      <dsp:spPr>
        <a:xfrm>
          <a:off x="64620" y="3160771"/>
          <a:ext cx="1170656" cy="1170656"/>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7CC44-FFD5-F644-8792-CEC7F52924C2}">
      <dsp:nvSpPr>
        <dsp:cNvPr id="0" name=""/>
        <dsp:cNvSpPr/>
      </dsp:nvSpPr>
      <dsp:spPr>
        <a:xfrm>
          <a:off x="-3568638" y="-548474"/>
          <a:ext cx="4254361" cy="4254361"/>
        </a:xfrm>
        <a:prstGeom prst="blockArc">
          <a:avLst>
            <a:gd name="adj1" fmla="val 18900000"/>
            <a:gd name="adj2" fmla="val 2700000"/>
            <a:gd name="adj3" fmla="val 343"/>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894A2B-C377-2A42-822A-88354AB572D1}">
      <dsp:nvSpPr>
        <dsp:cNvPr id="0" name=""/>
        <dsp:cNvSpPr/>
      </dsp:nvSpPr>
      <dsp:spPr>
        <a:xfrm>
          <a:off x="440953" y="315741"/>
          <a:ext cx="3755386" cy="631482"/>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1239" tIns="40640" rIns="40640" bIns="40640" numCol="1" spcCol="1270" anchor="ctr" anchorCtr="0">
          <a:noAutofit/>
        </a:bodyPr>
        <a:lstStyle/>
        <a:p>
          <a:pPr marL="0" lvl="0" indent="0" algn="l" defTabSz="711200">
            <a:lnSpc>
              <a:spcPct val="100000"/>
            </a:lnSpc>
            <a:spcBef>
              <a:spcPct val="0"/>
            </a:spcBef>
            <a:spcAft>
              <a:spcPct val="35000"/>
            </a:spcAft>
            <a:buNone/>
          </a:pPr>
          <a:endParaRPr lang="en-US" sz="1600" b="1" kern="1200" dirty="0">
            <a:solidFill>
              <a:srgbClr val="0070C0"/>
            </a:solidFill>
            <a:latin typeface="IBM Plex Sans" panose="020B0503050000000000" pitchFamily="34" charset="77"/>
            <a:ea typeface="+mn-ea"/>
            <a:cs typeface="+mn-cs"/>
          </a:endParaRPr>
        </a:p>
      </dsp:txBody>
      <dsp:txXfrm>
        <a:off x="440953" y="315741"/>
        <a:ext cx="3755386" cy="631482"/>
      </dsp:txXfrm>
    </dsp:sp>
    <dsp:sp modelId="{AD267DCA-99B6-1E4F-97F9-EE633AD41445}">
      <dsp:nvSpPr>
        <dsp:cNvPr id="0" name=""/>
        <dsp:cNvSpPr/>
      </dsp:nvSpPr>
      <dsp:spPr>
        <a:xfrm>
          <a:off x="46276" y="236805"/>
          <a:ext cx="789353" cy="789353"/>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D7FB65-0B20-6243-A17A-97FF2AD7EB64}">
      <dsp:nvSpPr>
        <dsp:cNvPr id="0" name=""/>
        <dsp:cNvSpPr/>
      </dsp:nvSpPr>
      <dsp:spPr>
        <a:xfrm>
          <a:off x="670496" y="1262964"/>
          <a:ext cx="3525843" cy="631482"/>
        </a:xfrm>
        <a:prstGeom prst="rect">
          <a:avLst/>
        </a:prstGeom>
        <a:solidFill>
          <a:srgbClr val="D883FF">
            <a:alpha val="76078"/>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1239" tIns="71120" rIns="71120" bIns="71120" numCol="1" spcCol="1270" anchor="ctr" anchorCtr="0">
          <a:noAutofit/>
        </a:bodyPr>
        <a:lstStyle/>
        <a:p>
          <a:pPr marL="0" lvl="0" indent="0" algn="l" defTabSz="1244600" rtl="0">
            <a:lnSpc>
              <a:spcPct val="90000"/>
            </a:lnSpc>
            <a:spcBef>
              <a:spcPct val="0"/>
            </a:spcBef>
            <a:spcAft>
              <a:spcPct val="35000"/>
            </a:spcAft>
            <a:buNone/>
          </a:pPr>
          <a:endParaRPr lang="en-US" sz="2800" b="1" kern="1200" dirty="0">
            <a:solidFill>
              <a:sysClr val="window" lastClr="FFFFFF"/>
            </a:solidFill>
            <a:latin typeface="IBM Plex Sans" panose="020B0503050000000000" pitchFamily="34" charset="77"/>
            <a:ea typeface="+mn-ea"/>
            <a:cs typeface="+mn-cs"/>
          </a:endParaRPr>
        </a:p>
      </dsp:txBody>
      <dsp:txXfrm>
        <a:off x="670496" y="1262964"/>
        <a:ext cx="3525843" cy="631482"/>
      </dsp:txXfrm>
    </dsp:sp>
    <dsp:sp modelId="{31B90142-2D37-AE4D-9DC5-04F79FB7F274}">
      <dsp:nvSpPr>
        <dsp:cNvPr id="0" name=""/>
        <dsp:cNvSpPr/>
      </dsp:nvSpPr>
      <dsp:spPr>
        <a:xfrm>
          <a:off x="275820" y="1184029"/>
          <a:ext cx="789353" cy="789353"/>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4BC958-6262-E141-831C-45AF395E744B}">
      <dsp:nvSpPr>
        <dsp:cNvPr id="0" name=""/>
        <dsp:cNvSpPr/>
      </dsp:nvSpPr>
      <dsp:spPr>
        <a:xfrm>
          <a:off x="440953" y="2210188"/>
          <a:ext cx="3755386" cy="631482"/>
        </a:xfrm>
        <a:prstGeom prst="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1239" tIns="71120" rIns="71120" bIns="71120" numCol="1" spcCol="1270" anchor="ctr" anchorCtr="0">
          <a:noAutofit/>
        </a:bodyPr>
        <a:lstStyle/>
        <a:p>
          <a:pPr marL="0" lvl="0" indent="0" algn="l" defTabSz="1244600">
            <a:lnSpc>
              <a:spcPct val="90000"/>
            </a:lnSpc>
            <a:spcBef>
              <a:spcPct val="0"/>
            </a:spcBef>
            <a:spcAft>
              <a:spcPct val="35000"/>
            </a:spcAft>
            <a:buNone/>
          </a:pPr>
          <a:endParaRPr lang="en-US" sz="2800" b="1" kern="1200" dirty="0">
            <a:solidFill>
              <a:schemeClr val="accent3"/>
            </a:solidFill>
            <a:latin typeface="IBM Plex Sans" panose="020B0503050000000000" pitchFamily="34" charset="77"/>
            <a:ea typeface="+mn-ea"/>
            <a:cs typeface="+mn-cs"/>
          </a:endParaRPr>
        </a:p>
      </dsp:txBody>
      <dsp:txXfrm>
        <a:off x="440953" y="2210188"/>
        <a:ext cx="3755386" cy="631482"/>
      </dsp:txXfrm>
    </dsp:sp>
    <dsp:sp modelId="{1B4994C2-8E95-CE48-BD55-2E8EF73E6B01}">
      <dsp:nvSpPr>
        <dsp:cNvPr id="0" name=""/>
        <dsp:cNvSpPr/>
      </dsp:nvSpPr>
      <dsp:spPr>
        <a:xfrm>
          <a:off x="46276" y="2131253"/>
          <a:ext cx="789353" cy="789353"/>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279816-ADDC-C54F-96A7-90F469EAD0A6}" type="datetimeFigureOut">
              <a:rPr lang="en-US" smtClean="0"/>
              <a:t>4/17/20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2B30B-D0A9-C042-9765-30812AEC24E7}" type="slidenum">
              <a:rPr lang="en-US" smtClean="0"/>
              <a:t>‹#›</a:t>
            </a:fld>
            <a:endParaRPr lang="en-US"/>
          </a:p>
        </p:txBody>
      </p:sp>
    </p:spTree>
    <p:extLst>
      <p:ext uri="{BB962C8B-B14F-4D97-AF65-F5344CB8AC3E}">
        <p14:creationId xmlns:p14="http://schemas.microsoft.com/office/powerpoint/2010/main" val="2239340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bm.com/cloud/redha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02B30B-D0A9-C042-9765-30812AEC24E7}" type="slidenum">
              <a:rPr lang="en-US" smtClean="0"/>
              <a:t>1</a:t>
            </a:fld>
            <a:endParaRPr lang="en-US"/>
          </a:p>
        </p:txBody>
      </p:sp>
    </p:spTree>
    <p:extLst>
      <p:ext uri="{BB962C8B-B14F-4D97-AF65-F5344CB8AC3E}">
        <p14:creationId xmlns:p14="http://schemas.microsoft.com/office/powerpoint/2010/main" val="703570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2B30B-D0A9-C042-9765-30812AEC24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endParaRPr>
          </a:p>
        </p:txBody>
      </p:sp>
      <p:sp>
        <p:nvSpPr>
          <p:cNvPr id="6" name="Notes Placeholder 5">
            <a:extLst>
              <a:ext uri="{FF2B5EF4-FFF2-40B4-BE49-F238E27FC236}">
                <a16:creationId xmlns:a16="http://schemas.microsoft.com/office/drawing/2014/main" id="{26A814A0-C17D-A145-B613-51B64C494F4A}"/>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282330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02B30B-D0A9-C042-9765-30812AEC24E7}" type="slidenum">
              <a:rPr lang="en-US" smtClean="0"/>
              <a:t>11</a:t>
            </a:fld>
            <a:endParaRPr lang="en-US"/>
          </a:p>
        </p:txBody>
      </p:sp>
    </p:spTree>
    <p:extLst>
      <p:ext uri="{BB962C8B-B14F-4D97-AF65-F5344CB8AC3E}">
        <p14:creationId xmlns:p14="http://schemas.microsoft.com/office/powerpoint/2010/main" val="1660571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11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Shape 182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2" name="Shape 1822"/>
          <p:cNvSpPr>
            <a:spLocks noGrp="1"/>
          </p:cNvSpPr>
          <p:nvPr>
            <p:ph type="body" sz="quarter" idx="1"/>
          </p:nvPr>
        </p:nvSpPr>
        <p:spPr>
          <a:prstGeom prst="rect">
            <a:avLst/>
          </a:prstGeom>
        </p:spPr>
        <p:txBody>
          <a:bodyPr/>
          <a:lstStyle/>
          <a:p>
            <a:pPr defTabSz="914400">
              <a:defRPr sz="1200">
                <a:solidFill>
                  <a:srgbClr val="000000"/>
                </a:solidFill>
              </a:defRPr>
            </a:pPr>
            <a:endParaRPr/>
          </a:p>
        </p:txBody>
      </p:sp>
    </p:spTree>
    <p:extLst>
      <p:ext uri="{BB962C8B-B14F-4D97-AF65-F5344CB8AC3E}">
        <p14:creationId xmlns:p14="http://schemas.microsoft.com/office/powerpoint/2010/main" val="2828286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1" name="Shape 182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2" name="Shape 1822"/>
          <p:cNvSpPr>
            <a:spLocks noGrp="1"/>
          </p:cNvSpPr>
          <p:nvPr>
            <p:ph type="body" sz="quarter" idx="1"/>
          </p:nvPr>
        </p:nvSpPr>
        <p:spPr>
          <a:prstGeom prst="rect">
            <a:avLst/>
          </a:prstGeom>
        </p:spPr>
        <p:txBody>
          <a:bodyPr/>
          <a:lstStyle/>
          <a:p>
            <a:pPr defTabSz="914400">
              <a:defRPr sz="1200">
                <a:solidFill>
                  <a:srgbClr val="000000"/>
                </a:solidFill>
              </a:defRPr>
            </a:pPr>
            <a:endParaRPr/>
          </a:p>
        </p:txBody>
      </p:sp>
    </p:spTree>
    <p:extLst>
      <p:ext uri="{BB962C8B-B14F-4D97-AF65-F5344CB8AC3E}">
        <p14:creationId xmlns:p14="http://schemas.microsoft.com/office/powerpoint/2010/main" val="1253003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702B30B-D0A9-C042-9765-30812AEC24E7}" type="slidenum">
              <a:rPr lang="en-US" smtClean="0"/>
              <a:t>15</a:t>
            </a:fld>
            <a:endParaRPr lang="en-US"/>
          </a:p>
        </p:txBody>
      </p:sp>
    </p:spTree>
    <p:extLst>
      <p:ext uri="{BB962C8B-B14F-4D97-AF65-F5344CB8AC3E}">
        <p14:creationId xmlns:p14="http://schemas.microsoft.com/office/powerpoint/2010/main" val="763403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2122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0142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Notes Placeholder 5">
            <a:extLst>
              <a:ext uri="{FF2B5EF4-FFF2-40B4-BE49-F238E27FC236}">
                <a16:creationId xmlns:a16="http://schemas.microsoft.com/office/drawing/2014/main" id="{62A61E2D-6B72-3E40-95D0-9593BC42997B}"/>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51552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Arial" pitchFamily="34" charset="0"/>
            </a:endParaRPr>
          </a:p>
        </p:txBody>
      </p:sp>
      <p:sp>
        <p:nvSpPr>
          <p:cNvPr id="6" name="Notes Placeholder 5">
            <a:extLst>
              <a:ext uri="{FF2B5EF4-FFF2-40B4-BE49-F238E27FC236}">
                <a16:creationId xmlns:a16="http://schemas.microsoft.com/office/drawing/2014/main" id="{1324C7CC-86D3-E049-98F9-90BE573AD3D5}"/>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6840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itchFamily="34" charset="0"/>
            </a:endParaRPr>
          </a:p>
        </p:txBody>
      </p:sp>
      <p:sp>
        <p:nvSpPr>
          <p:cNvPr id="6" name="Notes Placeholder 5">
            <a:extLst>
              <a:ext uri="{FF2B5EF4-FFF2-40B4-BE49-F238E27FC236}">
                <a16:creationId xmlns:a16="http://schemas.microsoft.com/office/drawing/2014/main" id="{B9C92FB1-FFED-C342-8460-E41E6F5C5395}"/>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677353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foundation of the </a:t>
            </a:r>
            <a:r>
              <a:rPr lang="en-US" sz="900" u="none" strike="noStrike" kern="1200" dirty="0">
                <a:solidFill>
                  <a:schemeClr val="tx1"/>
                </a:solidFill>
                <a:effectLst/>
                <a:latin typeface="+mn-lt"/>
                <a:ea typeface="+mn-ea"/>
                <a:cs typeface="+mn-cs"/>
                <a:hlinkClick r:id="rId3"/>
              </a:rPr>
              <a:t>IBM hybrid multicloud platform</a:t>
            </a:r>
            <a:r>
              <a:rPr lang="en-US" sz="900" kern="1200" dirty="0">
                <a:solidFill>
                  <a:schemeClr val="tx1"/>
                </a:solidFill>
                <a:effectLst/>
                <a:latin typeface="+mn-lt"/>
                <a:ea typeface="+mn-ea"/>
                <a:cs typeface="+mn-cs"/>
              </a:rPr>
              <a:t> is an infrastructure-independent common operating environment that runs virtually anywhere—from essentially any data center to multiple clouds to the edge. It lets you select  the best architecture and approach to address the most critical application, data and workload requirements of your business. The foundation consists of Red Hat Enterprise Linux to build virtually anywhere, and Red Hat OpenShift for application, workload and data portability.</a:t>
            </a:r>
          </a:p>
          <a:p>
            <a:pPr marL="0" indent="0">
              <a:buFontTx/>
              <a:buNone/>
            </a:pPr>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2938830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02B30B-D0A9-C042-9765-30812AEC24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21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83CD21-01F2-C74E-A7A6-CCCDB10E95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968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4.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0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5.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35.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0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Master" Target="../slideMasters/slideMaster40.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0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40.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16.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5.xml"/><Relationship Id="rId5" Type="http://schemas.microsoft.com/office/2007/relationships/hdphoto" Target="../media/hdphoto2.wdp"/><Relationship Id="rId4" Type="http://schemas.openxmlformats.org/officeDocument/2006/relationships/image" Target="../media/image16.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 Id="rId5" Type="http://schemas.microsoft.com/office/2007/relationships/hdphoto" Target="../media/hdphoto3.wdp"/><Relationship Id="rId4" Type="http://schemas.openxmlformats.org/officeDocument/2006/relationships/image" Target="../media/image16.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6.xml"/><Relationship Id="rId5" Type="http://schemas.microsoft.com/office/2007/relationships/hdphoto" Target="../media/hdphoto4.wdp"/><Relationship Id="rId4" Type="http://schemas.openxmlformats.org/officeDocument/2006/relationships/image" Target="../media/image16.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Master" Target="../slideMasters/slideMaster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2.xml"/><Relationship Id="rId5" Type="http://schemas.openxmlformats.org/officeDocument/2006/relationships/image" Target="../media/image42.png"/><Relationship Id="rId4" Type="http://schemas.openxmlformats.org/officeDocument/2006/relationships/image" Target="../media/image41.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3.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4.xml"/><Relationship Id="rId5" Type="http://schemas.openxmlformats.org/officeDocument/2006/relationships/image" Target="../media/image47.png"/><Relationship Id="rId4" Type="http://schemas.openxmlformats.org/officeDocument/2006/relationships/image" Target="../media/image50.png"/></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4.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5.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Master" Target="../slideMasters/slideMaster18.xml"/><Relationship Id="rId4" Type="http://schemas.openxmlformats.org/officeDocument/2006/relationships/image" Target="../media/image58.png"/></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jpeg"/><Relationship Id="rId1" Type="http://schemas.openxmlformats.org/officeDocument/2006/relationships/slideMaster" Target="../slideMasters/slideMaster18.xml"/><Relationship Id="rId4" Type="http://schemas.openxmlformats.org/officeDocument/2006/relationships/image" Target="../media/image5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8.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2.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3.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3.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3.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2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4.xml"/></Relationships>
</file>

<file path=ppt/slideLayouts/_rels/slideLayout6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4.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4.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26.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6.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4.png"/><Relationship Id="rId1" Type="http://schemas.openxmlformats.org/officeDocument/2006/relationships/slideMaster" Target="../slideMasters/slideMaster28.xml"/><Relationship Id="rId4" Type="http://schemas.openxmlformats.org/officeDocument/2006/relationships/image" Target="../media/image35.png"/></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8.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0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28.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0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Master" Target="../slideMasters/slideMaster29.xml"/><Relationship Id="rId4" Type="http://schemas.openxmlformats.org/officeDocument/2006/relationships/image" Target="../media/image7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9.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30.xml"/></Relationships>
</file>

<file path=ppt/slideLayouts/_rels/slideLayout8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30.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83.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Master" Target="../slideMasters/slideMaster30.xml"/></Relationships>
</file>

<file path=ppt/slideLayouts/_rels/slideLayout8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31.xml"/><Relationship Id="rId4" Type="http://schemas.openxmlformats.org/officeDocument/2006/relationships/image" Target="../media/image76.png"/></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3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2.xml"/></Relationships>
</file>

<file path=ppt/slideLayouts/_rels/slideLayout9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2.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2.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9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9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4.png"/><Relationship Id="rId1" Type="http://schemas.openxmlformats.org/officeDocument/2006/relationships/slideMaster" Target="../slideMasters/slideMaster34.xml"/><Relationship Id="rId5" Type="http://schemas.openxmlformats.org/officeDocument/2006/relationships/image" Target="../media/image79.png"/><Relationship Id="rId4" Type="http://schemas.openxmlformats.org/officeDocument/2006/relationships/image" Target="../media/image46.png"/></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2019 / © 2019 IBM Corporation
</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2240372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2396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5208856"/>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98607"/>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7"/>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8810756"/>
      </p:ext>
    </p:extLst>
  </p:cSld>
  <p:clrMapOvr>
    <a:masterClrMapping/>
  </p:clrMapOvr>
  <p:transition spd="med">
    <p:pull/>
  </p:transition>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98607"/>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412051"/>
      </p:ext>
    </p:extLst>
  </p:cSld>
  <p:clrMapOvr>
    <a:masterClrMapping/>
  </p:clrMapOvr>
  <p:transition spd="med">
    <p:pull/>
  </p:transition>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98608"/>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939444940"/>
      </p:ext>
    </p:extLst>
  </p:cSld>
  <p:clrMapOvr>
    <a:masterClrMapping/>
  </p:clrMapOvr>
  <p:transition spd="med">
    <p:pull/>
  </p:transition>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2"/>
          </p:nvPr>
        </p:nvSpPr>
        <p:spPr>
          <a:xfrm>
            <a:off x="304800" y="1498608"/>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6"/>
            <a:ext cx="5620011" cy="4564585"/>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5661823"/>
      </p:ext>
    </p:extLst>
  </p:cSld>
  <p:clrMapOvr>
    <a:masterClrMapping/>
  </p:clrMapOvr>
  <p:transition spd="med">
    <p:pull/>
  </p:transition>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2133316730"/>
      </p:ext>
    </p:extLst>
  </p:cSld>
  <p:clrMapOvr>
    <a:masterClrMapping/>
  </p:clrMapOvr>
  <p:transition spd="med">
    <p:pull/>
  </p:transition>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extLst>
      <p:ext uri="{BB962C8B-B14F-4D97-AF65-F5344CB8AC3E}">
        <p14:creationId xmlns:p14="http://schemas.microsoft.com/office/powerpoint/2010/main" val="642633869"/>
      </p:ext>
    </p:extLst>
  </p:cSld>
  <p:clrMapOvr>
    <a:masterClrMapping/>
  </p:clrMapOvr>
  <p:transition spd="med">
    <p:pull/>
  </p:transition>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81403"/>
      </p:ext>
    </p:extLst>
  </p:cSld>
  <p:clrMapOvr>
    <a:masterClrMapping/>
  </p:clrMapOvr>
  <p:transition spd="med">
    <p:pull/>
  </p:transition>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p:txBody>
      </p:sp>
    </p:spTree>
    <p:extLst>
      <p:ext uri="{BB962C8B-B14F-4D97-AF65-F5344CB8AC3E}">
        <p14:creationId xmlns:p14="http://schemas.microsoft.com/office/powerpoint/2010/main" val="2956809554"/>
      </p:ext>
    </p:extLst>
  </p:cSld>
  <p:clrMapOvr>
    <a:masterClrMapping/>
  </p:clrMapOvr>
  <p:transition spd="med">
    <p:pull/>
  </p:transition>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9"/>
            <a:ext cx="1730144" cy="701463"/>
          </a:xfrm>
          <a:prstGeom prst="rect">
            <a:avLst/>
          </a:prstGeom>
        </p:spPr>
      </p:pic>
    </p:spTree>
    <p:extLst>
      <p:ext uri="{BB962C8B-B14F-4D97-AF65-F5344CB8AC3E}">
        <p14:creationId xmlns:p14="http://schemas.microsoft.com/office/powerpoint/2010/main" val="1605049838"/>
      </p:ext>
    </p:extLst>
  </p:cSld>
  <p:clrMapOvr>
    <a:masterClrMapping/>
  </p:clrMapOvr>
  <p:transition spd="med">
    <p:pull/>
  </p:transition>
</p:sldLayout>
</file>

<file path=ppt/slideLayouts/slideLayout1009.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14" name="Rectangle 13"/>
          <p:cNvSpPr/>
          <p:nvPr userDrawn="1"/>
        </p:nvSpPr>
        <p:spPr>
          <a:xfrm>
            <a:off x="11832855" y="6525039"/>
            <a:ext cx="233744" cy="233744"/>
          </a:xfrm>
          <a:prstGeom prst="rect">
            <a:avLst/>
          </a:prstGeom>
          <a:solidFill>
            <a:srgbClr val="55B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endParaRPr lang="en-US" sz="1800" kern="1200">
              <a:solidFill>
                <a:prstClr val="white"/>
              </a:solidFill>
            </a:endParaRPr>
          </a:p>
        </p:txBody>
      </p:sp>
      <p:sp>
        <p:nvSpPr>
          <p:cNvPr id="7" name="Freeform 6"/>
          <p:cNvSpPr/>
          <p:nvPr userDrawn="1"/>
        </p:nvSpPr>
        <p:spPr>
          <a:xfrm>
            <a:off x="1" y="-3174"/>
            <a:ext cx="12198351" cy="790575"/>
          </a:xfrm>
          <a:custGeom>
            <a:avLst/>
            <a:gdLst>
              <a:gd name="connsiteX0" fmla="*/ 0 w 12198351"/>
              <a:gd name="connsiteY0" fmla="*/ 0 h 790575"/>
              <a:gd name="connsiteX1" fmla="*/ 9674225 w 12198351"/>
              <a:gd name="connsiteY1" fmla="*/ 0 h 790575"/>
              <a:gd name="connsiteX2" fmla="*/ 12198351 w 12198351"/>
              <a:gd name="connsiteY2" fmla="*/ 0 h 790575"/>
              <a:gd name="connsiteX3" fmla="*/ 12195176 w 12198351"/>
              <a:gd name="connsiteY3" fmla="*/ 101194 h 790575"/>
              <a:gd name="connsiteX4" fmla="*/ 11509376 w 12198351"/>
              <a:gd name="connsiteY4" fmla="*/ 790575 h 790575"/>
              <a:gd name="connsiteX5" fmla="*/ 9674225 w 12198351"/>
              <a:gd name="connsiteY5" fmla="*/ 790575 h 790575"/>
              <a:gd name="connsiteX6" fmla="*/ 0 w 12198351"/>
              <a:gd name="connsiteY6" fmla="*/ 790575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8351" h="790575">
                <a:moveTo>
                  <a:pt x="0" y="0"/>
                </a:moveTo>
                <a:lnTo>
                  <a:pt x="9674225" y="0"/>
                </a:lnTo>
                <a:lnTo>
                  <a:pt x="12198351" y="0"/>
                </a:lnTo>
                <a:cubicBezTo>
                  <a:pt x="12197293" y="33732"/>
                  <a:pt x="12196234" y="67462"/>
                  <a:pt x="12195176" y="101194"/>
                </a:cubicBezTo>
                <a:lnTo>
                  <a:pt x="11509376" y="790575"/>
                </a:lnTo>
                <a:lnTo>
                  <a:pt x="9674225" y="790575"/>
                </a:lnTo>
                <a:lnTo>
                  <a:pt x="0" y="790575"/>
                </a:lnTo>
                <a:close/>
              </a:path>
            </a:pathLst>
          </a:custGeom>
          <a:solidFill>
            <a:srgbClr val="3C4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endParaRPr lang="en-US" sz="1800" kern="1200">
              <a:solidFill>
                <a:prstClr val="white"/>
              </a:solidFill>
            </a:endParaRPr>
          </a:p>
        </p:txBody>
      </p:sp>
      <p:sp>
        <p:nvSpPr>
          <p:cNvPr id="8" name="Right Triangle 7"/>
          <p:cNvSpPr/>
          <p:nvPr userDrawn="1"/>
        </p:nvSpPr>
        <p:spPr>
          <a:xfrm flipH="1">
            <a:off x="11693525" y="269876"/>
            <a:ext cx="504824" cy="517525"/>
          </a:xfrm>
          <a:prstGeom prst="rtTriangle">
            <a:avLst/>
          </a:prstGeom>
          <a:solidFill>
            <a:srgbClr val="E4E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endParaRPr lang="en-US" sz="1800" kern="1200">
              <a:solidFill>
                <a:prstClr val="white"/>
              </a:solidFill>
            </a:endParaRPr>
          </a:p>
        </p:txBody>
      </p:sp>
      <p:sp>
        <p:nvSpPr>
          <p:cNvPr id="9" name="Triangle 8"/>
          <p:cNvSpPr/>
          <p:nvPr userDrawn="1"/>
        </p:nvSpPr>
        <p:spPr>
          <a:xfrm>
            <a:off x="11156952" y="346076"/>
            <a:ext cx="901699" cy="441325"/>
          </a:xfrm>
          <a:prstGeom prst="triangle">
            <a:avLst/>
          </a:prstGeom>
          <a:solidFill>
            <a:srgbClr val="55B1A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endParaRPr lang="en-US" sz="1800" kern="1200">
              <a:solidFill>
                <a:prstClr val="white"/>
              </a:solidFill>
            </a:endParaRPr>
          </a:p>
        </p:txBody>
      </p:sp>
      <p:grpSp>
        <p:nvGrpSpPr>
          <p:cNvPr id="10" name="Group 9"/>
          <p:cNvGrpSpPr/>
          <p:nvPr userDrawn="1"/>
        </p:nvGrpSpPr>
        <p:grpSpPr>
          <a:xfrm>
            <a:off x="11384855" y="175711"/>
            <a:ext cx="375347" cy="301627"/>
            <a:chOff x="9387838" y="1457694"/>
            <a:chExt cx="1013307" cy="814284"/>
          </a:xfrm>
        </p:grpSpPr>
        <p:sp>
          <p:nvSpPr>
            <p:cNvPr id="11" name="Freeform 10"/>
            <p:cNvSpPr/>
            <p:nvPr/>
          </p:nvSpPr>
          <p:spPr>
            <a:xfrm rot="18900000">
              <a:off x="9586861" y="1457694"/>
              <a:ext cx="814284" cy="814284"/>
            </a:xfrm>
            <a:custGeom>
              <a:avLst/>
              <a:gdLst>
                <a:gd name="connsiteX0" fmla="*/ 0 w 814284"/>
                <a:gd name="connsiteY0" fmla="*/ 0 h 814284"/>
                <a:gd name="connsiteX1" fmla="*/ 814284 w 814284"/>
                <a:gd name="connsiteY1" fmla="*/ 0 h 814284"/>
                <a:gd name="connsiteX2" fmla="*/ 814284 w 814284"/>
                <a:gd name="connsiteY2" fmla="*/ 814284 h 814284"/>
                <a:gd name="connsiteX3" fmla="*/ 0 w 814284"/>
                <a:gd name="connsiteY3" fmla="*/ 814284 h 814284"/>
                <a:gd name="connsiteX4" fmla="*/ 0 w 814284"/>
                <a:gd name="connsiteY4" fmla="*/ 0 h 814284"/>
                <a:gd name="connsiteX5" fmla="*/ 73419 w 814284"/>
                <a:gd name="connsiteY5" fmla="*/ 73419 h 814284"/>
                <a:gd name="connsiteX6" fmla="*/ 73419 w 814284"/>
                <a:gd name="connsiteY6" fmla="*/ 740865 h 814284"/>
                <a:gd name="connsiteX7" fmla="*/ 740865 w 814284"/>
                <a:gd name="connsiteY7" fmla="*/ 740865 h 814284"/>
                <a:gd name="connsiteX8" fmla="*/ 740865 w 814284"/>
                <a:gd name="connsiteY8" fmla="*/ 73419 h 814284"/>
                <a:gd name="connsiteX9" fmla="*/ 73419 w 814284"/>
                <a:gd name="connsiteY9" fmla="*/ 73419 h 81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4284" h="814284">
                  <a:moveTo>
                    <a:pt x="0" y="0"/>
                  </a:moveTo>
                  <a:lnTo>
                    <a:pt x="814284" y="0"/>
                  </a:lnTo>
                  <a:lnTo>
                    <a:pt x="814284" y="814284"/>
                  </a:lnTo>
                  <a:lnTo>
                    <a:pt x="0" y="814284"/>
                  </a:lnTo>
                  <a:lnTo>
                    <a:pt x="0" y="0"/>
                  </a:lnTo>
                  <a:close/>
                  <a:moveTo>
                    <a:pt x="73419" y="73419"/>
                  </a:moveTo>
                  <a:lnTo>
                    <a:pt x="73419" y="740865"/>
                  </a:lnTo>
                  <a:lnTo>
                    <a:pt x="740865" y="740865"/>
                  </a:lnTo>
                  <a:lnTo>
                    <a:pt x="740865" y="73419"/>
                  </a:lnTo>
                  <a:lnTo>
                    <a:pt x="73419" y="734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endParaRPr lang="en-US" sz="1800" kern="1200">
                <a:solidFill>
                  <a:prstClr val="white"/>
                </a:solidFill>
              </a:endParaRPr>
            </a:p>
          </p:txBody>
        </p:sp>
        <p:sp>
          <p:nvSpPr>
            <p:cNvPr id="12" name="Freeform 11"/>
            <p:cNvSpPr/>
            <p:nvPr/>
          </p:nvSpPr>
          <p:spPr>
            <a:xfrm rot="18900000">
              <a:off x="9387838" y="1708597"/>
              <a:ext cx="393700" cy="81695"/>
            </a:xfrm>
            <a:custGeom>
              <a:avLst/>
              <a:gdLst>
                <a:gd name="connsiteX0" fmla="*/ 0 w 393700"/>
                <a:gd name="connsiteY0" fmla="*/ 0 h 73025"/>
                <a:gd name="connsiteX1" fmla="*/ 73025 w 393700"/>
                <a:gd name="connsiteY1" fmla="*/ 73025 h 73025"/>
                <a:gd name="connsiteX2" fmla="*/ 393700 w 393700"/>
                <a:gd name="connsiteY2" fmla="*/ 73025 h 73025"/>
                <a:gd name="connsiteX3" fmla="*/ 393700 w 393700"/>
                <a:gd name="connsiteY3" fmla="*/ 3175 h 73025"/>
                <a:gd name="connsiteX4" fmla="*/ 0 w 393700"/>
                <a:gd name="connsiteY4" fmla="*/ 0 h 73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00" h="73025">
                  <a:moveTo>
                    <a:pt x="0" y="0"/>
                  </a:moveTo>
                  <a:lnTo>
                    <a:pt x="73025" y="73025"/>
                  </a:lnTo>
                  <a:lnTo>
                    <a:pt x="393700" y="73025"/>
                  </a:lnTo>
                  <a:lnTo>
                    <a:pt x="393700" y="3175"/>
                  </a:lnTo>
                  <a:lnTo>
                    <a:pt x="0" y="0"/>
                  </a:lnTo>
                  <a:close/>
                </a:path>
              </a:pathLst>
            </a:custGeom>
            <a:solidFill>
              <a:srgbClr val="55B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hangingPunct="1"/>
              <a:endParaRPr lang="en-US" sz="1800" kern="1200">
                <a:solidFill>
                  <a:prstClr val="white"/>
                </a:solidFill>
              </a:endParaRPr>
            </a:p>
          </p:txBody>
        </p:sp>
      </p:grpSp>
      <p:sp>
        <p:nvSpPr>
          <p:cNvPr id="15" name="Title 14"/>
          <p:cNvSpPr>
            <a:spLocks noGrp="1"/>
          </p:cNvSpPr>
          <p:nvPr>
            <p:ph type="title"/>
          </p:nvPr>
        </p:nvSpPr>
        <p:spPr>
          <a:xfrm>
            <a:off x="201097" y="-199228"/>
            <a:ext cx="10515600" cy="1325563"/>
          </a:xfrm>
        </p:spPr>
        <p:txBody>
          <a:bodyPr>
            <a:normAutofit/>
          </a:bodyPr>
          <a:lstStyle>
            <a:lvl1pPr>
              <a:defRPr sz="2800" b="0" i="0">
                <a:solidFill>
                  <a:schemeClr val="bg1"/>
                </a:solidFill>
                <a:latin typeface="Helvetica Neue Medium"/>
                <a:ea typeface="Helvetica Neue Medium"/>
                <a:cs typeface="Helvetica Neue Medium"/>
              </a:defRPr>
            </a:lvl1pPr>
          </a:lstStyle>
          <a:p>
            <a:r>
              <a:rPr lang="en-US" dirty="0"/>
              <a:t>Click to edit Master title style</a:t>
            </a:r>
          </a:p>
        </p:txBody>
      </p:sp>
      <p:sp>
        <p:nvSpPr>
          <p:cNvPr id="16" name="TextBox 15"/>
          <p:cNvSpPr txBox="1"/>
          <p:nvPr userDrawn="1"/>
        </p:nvSpPr>
        <p:spPr>
          <a:xfrm>
            <a:off x="11455799" y="6548086"/>
            <a:ext cx="663139" cy="200055"/>
          </a:xfrm>
          <a:prstGeom prst="rect">
            <a:avLst/>
          </a:prstGeom>
          <a:noFill/>
        </p:spPr>
        <p:txBody>
          <a:bodyPr wrap="square" rtlCol="0">
            <a:spAutoFit/>
          </a:bodyPr>
          <a:lstStyle/>
          <a:p>
            <a:pPr algn="r" hangingPunct="1"/>
            <a:fld id="{63243F58-F802-4599-B652-D92B9F01AD8D}" type="slidenum">
              <a:rPr lang="en-US" sz="700" kern="1200" smtClean="0">
                <a:solidFill>
                  <a:prstClr val="white"/>
                </a:solidFill>
                <a:latin typeface="Helvetica Neue Light" charset="0"/>
                <a:ea typeface="Helvetica Neue Light" charset="0"/>
                <a:cs typeface="Helvetica Neue Light" charset="0"/>
              </a:rPr>
              <a:pPr algn="r" hangingPunct="1"/>
              <a:t>‹#›</a:t>
            </a:fld>
            <a:endParaRPr lang="en-US" sz="700" kern="1200">
              <a:solidFill>
                <a:prstClr val="white"/>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695055058"/>
      </p:ext>
    </p:extLst>
  </p:cSld>
  <p:clrMapOvr>
    <a:masterClrMapping/>
  </p:clrMapOvr>
  <p:transition spd="med">
    <p:pull/>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454317339"/>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473418" y="155868"/>
            <a:ext cx="8900393" cy="453672"/>
          </a:xfrm>
          <a:prstGeom prst="rect">
            <a:avLst/>
          </a:prstGeom>
        </p:spPr>
        <p:txBody>
          <a:bodyPr lIns="0" tIns="0" rIns="0" bIns="0"/>
          <a:lstStyle>
            <a:lvl1pPr algn="l">
              <a:defRPr sz="2667" b="1" i="0">
                <a:solidFill>
                  <a:schemeClr val="bg1"/>
                </a:solidFill>
                <a:latin typeface="Arial" charset="0"/>
                <a:ea typeface="Arial" charset="0"/>
                <a:cs typeface="Arial" charset="0"/>
              </a:defRPr>
            </a:lvl1pPr>
          </a:lstStyle>
          <a:p>
            <a:r>
              <a:rPr lang="en-US" dirty="0"/>
              <a:t>Click to edit Master title style</a:t>
            </a:r>
          </a:p>
        </p:txBody>
      </p:sp>
      <p:sp>
        <p:nvSpPr>
          <p:cNvPr id="8" name="Subtitle 2"/>
          <p:cNvSpPr>
            <a:spLocks noGrp="1"/>
          </p:cNvSpPr>
          <p:nvPr>
            <p:ph type="subTitle" idx="1"/>
          </p:nvPr>
        </p:nvSpPr>
        <p:spPr>
          <a:xfrm>
            <a:off x="473416" y="609540"/>
            <a:ext cx="8900395" cy="466936"/>
          </a:xfrm>
          <a:prstGeom prst="rect">
            <a:avLst/>
          </a:prstGeom>
        </p:spPr>
        <p:txBody>
          <a:bodyPr lIns="0" tIns="0" rIns="0" bIns="0"/>
          <a:lstStyle>
            <a:lvl1pPr marL="0" indent="0" algn="l">
              <a:spcBef>
                <a:spcPts val="0"/>
              </a:spcBef>
              <a:buNone/>
              <a:defRPr sz="1833">
                <a:solidFill>
                  <a:schemeClr val="bg1"/>
                </a:solidFill>
                <a:latin typeface="Arial"/>
                <a:cs typeface="Aria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3"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
        <p:nvSpPr>
          <p:cNvPr id="9" name="Text Placeholder 7"/>
          <p:cNvSpPr>
            <a:spLocks noGrp="1"/>
          </p:cNvSpPr>
          <p:nvPr>
            <p:ph type="body" sz="quarter" idx="13"/>
          </p:nvPr>
        </p:nvSpPr>
        <p:spPr>
          <a:xfrm>
            <a:off x="473417" y="1321309"/>
            <a:ext cx="11234775" cy="4774692"/>
          </a:xfrm>
          <a:prstGeom prst="rect">
            <a:avLst/>
          </a:prstGeom>
        </p:spPr>
        <p:txBody>
          <a:bodyPr lIns="0" tIns="0" rIns="0" bIns="0">
            <a:normAutofit/>
          </a:bodyPr>
          <a:lstStyle>
            <a:lvl1pPr marL="0" indent="0">
              <a:buNone/>
              <a:defRPr sz="1500" b="0">
                <a:solidFill>
                  <a:schemeClr val="tx1">
                    <a:lumMod val="65000"/>
                    <a:lumOff val="35000"/>
                  </a:schemeClr>
                </a:solidFill>
                <a:latin typeface="Arial"/>
                <a:cs typeface="Arial"/>
              </a:defRPr>
            </a:lvl1pPr>
          </a:lstStyle>
          <a:p>
            <a:pPr lvl="0"/>
            <a:r>
              <a:rPr lang="en-US" dirty="0"/>
              <a:t>Click to edit Master</a:t>
            </a:r>
          </a:p>
        </p:txBody>
      </p:sp>
    </p:spTree>
    <p:extLst>
      <p:ext uri="{BB962C8B-B14F-4D97-AF65-F5344CB8AC3E}">
        <p14:creationId xmlns:p14="http://schemas.microsoft.com/office/powerpoint/2010/main" val="3332248149"/>
      </p:ext>
    </p:extLst>
  </p:cSld>
  <p:clrMapOvr>
    <a:masterClrMapping/>
  </p:clrMapOvr>
  <p:transition spd="med">
    <p:pull/>
  </p:transition>
</p:sldLayout>
</file>

<file path=ppt/slideLayouts/slideLayout10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pPr defTabSz="914377" hangingPunct="0">
              <a:defRPr/>
            </a:pPr>
            <a:fld id="{86CB4B4D-7CA3-9044-876B-883B54F8677D}" type="slidenum">
              <a:rPr lang="en-US" kern="0" smtClean="0"/>
              <a:pPr defTabSz="914377" hangingPunct="0">
                <a:defRPr/>
              </a:pPr>
              <a:t>‹#›</a:t>
            </a:fld>
            <a:endParaRPr lang="en-US" kern="0"/>
          </a:p>
        </p:txBody>
      </p:sp>
    </p:spTree>
    <p:extLst>
      <p:ext uri="{BB962C8B-B14F-4D97-AF65-F5344CB8AC3E}">
        <p14:creationId xmlns:p14="http://schemas.microsoft.com/office/powerpoint/2010/main" val="2150986485"/>
      </p:ext>
    </p:extLst>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Cover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3515720205"/>
      </p:ext>
    </p:extLst>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August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14956924"/>
      </p:ext>
    </p:extLst>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August 2019 / © 2019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978008166"/>
      </p:ext>
    </p:extLst>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2281521457"/>
      </p:ext>
    </p:extLst>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July 2019 / ©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814837"/>
      </p:ext>
    </p:extLst>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491029"/>
      </p:ext>
    </p:extLst>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426525"/>
      </p:ext>
    </p:extLst>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7433376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002116559"/>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/August 2019 / © 2019 IBM Corporation</a:t>
            </a:r>
          </a:p>
        </p:txBody>
      </p:sp>
    </p:spTree>
    <p:extLst>
      <p:ext uri="{BB962C8B-B14F-4D97-AF65-F5344CB8AC3E}">
        <p14:creationId xmlns:p14="http://schemas.microsoft.com/office/powerpoint/2010/main" val="3376298646"/>
      </p:ext>
    </p:extLst>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3387260150"/>
      </p:ext>
    </p:extLst>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3267149998"/>
      </p:ext>
    </p:extLst>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966688285"/>
      </p:ext>
    </p:extLst>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5881928"/>
      </p:ext>
    </p:extLst>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18981746"/>
      </p:ext>
    </p:extLst>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August 2019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96310010"/>
      </p:ext>
    </p:extLst>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1316692881"/>
      </p:ext>
    </p:extLst>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3231688443"/>
      </p:ext>
    </p:extLst>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69322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229355"/>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5321310"/>
      </p:ext>
    </p:extLst>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5597616"/>
      </p:ext>
    </p:extLst>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892947111"/>
      </p:ext>
    </p:extLst>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029844"/>
      </p:ext>
    </p:extLst>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4249932986"/>
      </p:ext>
    </p:extLst>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2306348543"/>
      </p:ext>
    </p:extLst>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05543"/>
      </p:ext>
    </p:extLst>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1173713619"/>
      </p:ext>
    </p:extLst>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180819953"/>
      </p:ext>
    </p:extLst>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304800" y="268226"/>
            <a:ext cx="5486400" cy="508001"/>
          </a:xfrm>
          <a:prstGeom prst="rect">
            <a:avLst/>
          </a:prstGeom>
        </p:spPr>
        <p:txBody>
          <a:bodyPr>
            <a:normAutofit/>
          </a:bodyPr>
          <a:lstStyle>
            <a:lvl1pPr defTabSz="609554">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11760202" y="6463249"/>
            <a:ext cx="127001" cy="127001"/>
          </a:xfrm>
          <a:prstGeom prst="rect">
            <a:avLst/>
          </a:prstGeom>
        </p:spPr>
        <p:txBody>
          <a:bodyPr/>
          <a:lstStyle>
            <a:lvl1pPr defTabSz="914354">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3577453514"/>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891088807"/>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userDrawn="1">
  <p:cSld name="1_Case Study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2EDDE8C-FCD3-47EF-B8D4-5308179AEE2C}" type="slidenum">
              <a:rPr lang="en-US" smtClean="0"/>
              <a:pPr/>
              <a:t>‹#›</a:t>
            </a:fld>
            <a:endParaRPr lang="en-US"/>
          </a:p>
        </p:txBody>
      </p:sp>
      <p:sp>
        <p:nvSpPr>
          <p:cNvPr id="6" name="Rectangle 5">
            <a:extLst>
              <a:ext uri="{FF2B5EF4-FFF2-40B4-BE49-F238E27FC236}">
                <a16:creationId xmlns:a16="http://schemas.microsoft.com/office/drawing/2014/main" id="{6287D198-8525-404F-A858-3B3EA209F08D}"/>
              </a:ext>
            </a:extLst>
          </p:cNvPr>
          <p:cNvSpPr/>
          <p:nvPr userDrawn="1"/>
        </p:nvSpPr>
        <p:spPr>
          <a:xfrm>
            <a:off x="2" y="0"/>
            <a:ext cx="3702340" cy="6858000"/>
          </a:xfrm>
          <a:prstGeom prst="rect">
            <a:avLst/>
          </a:prstGeom>
          <a:solidFill>
            <a:srgbClr val="004758"/>
          </a:solidFill>
          <a:ln w="12700" cap="flat">
            <a:solidFill>
              <a:srgbClr val="294065"/>
            </a:solidFill>
            <a:miter lim="400000"/>
          </a:ln>
          <a:effectLst/>
        </p:spPr>
        <p:txBody>
          <a:bodyPr wrap="square" lIns="162551" tIns="162551" rIns="162551" bIns="162551" numCol="1" rtlCol="0" anchor="ctr">
            <a:noAutofit/>
          </a:bodyPr>
          <a:lstStyle/>
          <a:p>
            <a:pPr algn="ctr">
              <a:lnSpc>
                <a:spcPts val="4880"/>
              </a:lnSpc>
            </a:pPr>
            <a:endParaRPr lang="en-GB" sz="2267">
              <a:latin typeface="IBM Plex Sans" panose="020B0503050203000203" pitchFamily="34" charset="77"/>
              <a:ea typeface="Arial"/>
              <a:cs typeface="Arial"/>
              <a:sym typeface="Arial"/>
            </a:endParaRPr>
          </a:p>
        </p:txBody>
      </p:sp>
      <p:sp>
        <p:nvSpPr>
          <p:cNvPr id="7" name="Title 1">
            <a:extLst>
              <a:ext uri="{FF2B5EF4-FFF2-40B4-BE49-F238E27FC236}">
                <a16:creationId xmlns:a16="http://schemas.microsoft.com/office/drawing/2014/main" id="{EA2BE034-27C4-5142-9AFA-C6836C8C7E2C}"/>
              </a:ext>
            </a:extLst>
          </p:cNvPr>
          <p:cNvSpPr>
            <a:spLocks noGrp="1"/>
          </p:cNvSpPr>
          <p:nvPr>
            <p:ph type="title"/>
          </p:nvPr>
        </p:nvSpPr>
        <p:spPr>
          <a:xfrm>
            <a:off x="119572" y="306885"/>
            <a:ext cx="3426177" cy="983335"/>
          </a:xfrm>
        </p:spPr>
        <p:txBody>
          <a:bodyPr/>
          <a:lstStyle>
            <a:lvl1pPr>
              <a:defRPr sz="3200">
                <a:solidFill>
                  <a:schemeClr val="bg1"/>
                </a:solidFill>
                <a:latin typeface="IBM Plex Sans" panose="020B0503050203000203" pitchFamily="34" charset="77"/>
              </a:defRPr>
            </a:lvl1pPr>
          </a:lstStyle>
          <a:p>
            <a:r>
              <a:rPr lang="en-US" dirty="0"/>
              <a:t>Click to edit Master title style</a:t>
            </a:r>
            <a:endParaRPr lang="en-GB" dirty="0"/>
          </a:p>
        </p:txBody>
      </p:sp>
    </p:spTree>
    <p:extLst>
      <p:ext uri="{BB962C8B-B14F-4D97-AF65-F5344CB8AC3E}">
        <p14:creationId xmlns:p14="http://schemas.microsoft.com/office/powerpoint/2010/main" val="3095270684"/>
      </p:ext>
    </p:extLst>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A3186635-3E7B-4FFC-9A48-CC5EF45A9BA8}"/>
              </a:ext>
            </a:extLst>
          </p:cNvPr>
          <p:cNvSpPr>
            <a:spLocks noGrp="1"/>
          </p:cNvSpPr>
          <p:nvPr>
            <p:ph type="sldNum" sz="quarter" idx="11"/>
          </p:nvPr>
        </p:nvSpPr>
        <p:spPr/>
        <p:txBody>
          <a:bodyPr/>
          <a:lstStyle>
            <a:lvl1pPr defTabSz="914377">
              <a:defRPr/>
            </a:lvl1pPr>
          </a:lstStyle>
          <a:p>
            <a:pPr>
              <a:defRPr/>
            </a:pPr>
            <a:fld id="{A9EA177B-097B-464B-B02F-6945BCA8C769}"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5215C306-4DD8-4A13-92B8-DD3D6AA41DE6}"/>
              </a:ext>
            </a:extLst>
          </p:cNvPr>
          <p:cNvSpPr>
            <a:spLocks noGrp="1"/>
          </p:cNvSpPr>
          <p:nvPr>
            <p:ph type="ftr" sz="quarter" idx="12"/>
          </p:nvPr>
        </p:nvSpPr>
        <p:spPr/>
        <p:txBody>
          <a:bodyPr/>
          <a:lstStyle/>
          <a:p>
            <a:r>
              <a:rPr lang="en-US"/>
              <a:t>IBM Confidential - IBM &amp; BP Sellers only
</a:t>
            </a:r>
          </a:p>
        </p:txBody>
      </p:sp>
    </p:spTree>
    <p:extLst>
      <p:ext uri="{BB962C8B-B14F-4D97-AF65-F5344CB8AC3E}">
        <p14:creationId xmlns:p14="http://schemas.microsoft.com/office/powerpoint/2010/main" val="117919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DB103267-E8A6-48C4-B2AA-EFB85C26DE0C}"/>
              </a:ext>
            </a:extLst>
          </p:cNvPr>
          <p:cNvSpPr>
            <a:spLocks noGrp="1"/>
          </p:cNvSpPr>
          <p:nvPr>
            <p:ph type="sldNum" sz="quarter" idx="10"/>
          </p:nvPr>
        </p:nvSpPr>
        <p:spPr/>
        <p:txBody>
          <a:bodyPr/>
          <a:lstStyle>
            <a:lvl1pPr defTabSz="914377">
              <a:defRPr/>
            </a:lvl1pPr>
          </a:lstStyle>
          <a:p>
            <a:pPr>
              <a:defRPr/>
            </a:pPr>
            <a:fld id="{788008CB-0709-4B2C-93FF-76BBFF575CF3}"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796025AB-B167-406B-A248-230DE5C423FC}"/>
              </a:ext>
            </a:extLst>
          </p:cNvPr>
          <p:cNvSpPr>
            <a:spLocks noGrp="1"/>
          </p:cNvSpPr>
          <p:nvPr>
            <p:ph type="ftr" sz="quarter" idx="11"/>
          </p:nvPr>
        </p:nvSpPr>
        <p:spPr/>
        <p:txBody>
          <a:bodyPr/>
          <a:lstStyle/>
          <a:p>
            <a:r>
              <a:rPr lang="en-US"/>
              <a:t>IBM Confidential - IBM &amp; BP Sellers only
</a:t>
            </a:r>
          </a:p>
        </p:txBody>
      </p:sp>
    </p:spTree>
    <p:extLst>
      <p:ext uri="{BB962C8B-B14F-4D97-AF65-F5344CB8AC3E}">
        <p14:creationId xmlns:p14="http://schemas.microsoft.com/office/powerpoint/2010/main" val="223204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00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Tree>
    <p:extLst>
      <p:ext uri="{BB962C8B-B14F-4D97-AF65-F5344CB8AC3E}">
        <p14:creationId xmlns:p14="http://schemas.microsoft.com/office/powerpoint/2010/main" val="114165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5.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IBM &amp; BP Sellers only
</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741360466"/>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A3186635-3E7B-4FFC-9A48-CC5EF45A9BA8}"/>
              </a:ext>
            </a:extLst>
          </p:cNvPr>
          <p:cNvSpPr>
            <a:spLocks noGrp="1"/>
          </p:cNvSpPr>
          <p:nvPr>
            <p:ph type="sldNum" sz="quarter" idx="11"/>
          </p:nvPr>
        </p:nvSpPr>
        <p:spPr/>
        <p:txBody>
          <a:bodyPr/>
          <a:lstStyle>
            <a:lvl1pPr defTabSz="914377">
              <a:defRPr/>
            </a:lvl1pPr>
          </a:lstStyle>
          <a:p>
            <a:pPr>
              <a:defRPr/>
            </a:pPr>
            <a:fld id="{A9EA177B-097B-464B-B02F-6945BCA8C769}"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5215C306-4DD8-4A13-92B8-DD3D6AA41DE6}"/>
              </a:ext>
            </a:extLst>
          </p:cNvPr>
          <p:cNvSpPr>
            <a:spLocks noGrp="1"/>
          </p:cNvSpPr>
          <p:nvPr>
            <p:ph type="ftr" sz="quarter" idx="12"/>
          </p:nvPr>
        </p:nvSpPr>
        <p:spPr/>
        <p:txBody>
          <a:bodyPr/>
          <a:lstStyle/>
          <a:p>
            <a:r>
              <a:rPr lang="en-US"/>
              <a:t>© 2019 IBM Corporation</a:t>
            </a:r>
          </a:p>
        </p:txBody>
      </p:sp>
    </p:spTree>
    <p:extLst>
      <p:ext uri="{BB962C8B-B14F-4D97-AF65-F5344CB8AC3E}">
        <p14:creationId xmlns:p14="http://schemas.microsoft.com/office/powerpoint/2010/main" val="140933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DB103267-E8A6-48C4-B2AA-EFB85C26DE0C}"/>
              </a:ext>
            </a:extLst>
          </p:cNvPr>
          <p:cNvSpPr>
            <a:spLocks noGrp="1"/>
          </p:cNvSpPr>
          <p:nvPr>
            <p:ph type="sldNum" sz="quarter" idx="10"/>
          </p:nvPr>
        </p:nvSpPr>
        <p:spPr/>
        <p:txBody>
          <a:bodyPr/>
          <a:lstStyle>
            <a:lvl1pPr defTabSz="914377">
              <a:defRPr/>
            </a:lvl1pPr>
          </a:lstStyle>
          <a:p>
            <a:pPr>
              <a:defRPr/>
            </a:pPr>
            <a:fld id="{788008CB-0709-4B2C-93FF-76BBFF575CF3}"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796025AB-B167-406B-A248-230DE5C423FC}"/>
              </a:ext>
            </a:extLst>
          </p:cNvPr>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211007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70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9.xml><?xml version="1.0" encoding="utf-8"?>
<p:sldLayout xmlns:a="http://schemas.openxmlformats.org/drawingml/2006/main" xmlns:r="http://schemas.openxmlformats.org/officeDocument/2006/relationships" xmlns:p="http://schemas.openxmlformats.org/presentationml/2006/main">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1703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568379789"/>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A3186635-3E7B-4FFC-9A48-CC5EF45A9BA8}"/>
              </a:ext>
            </a:extLst>
          </p:cNvPr>
          <p:cNvSpPr>
            <a:spLocks noGrp="1"/>
          </p:cNvSpPr>
          <p:nvPr>
            <p:ph type="sldNum" sz="quarter" idx="11"/>
          </p:nvPr>
        </p:nvSpPr>
        <p:spPr/>
        <p:txBody>
          <a:bodyPr/>
          <a:lstStyle>
            <a:lvl1pPr defTabSz="914377">
              <a:defRPr/>
            </a:lvl1pPr>
          </a:lstStyle>
          <a:p>
            <a:pPr>
              <a:defRPr/>
            </a:pPr>
            <a:fld id="{A9EA177B-097B-464B-B02F-6945BCA8C769}"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5215C306-4DD8-4A13-92B8-DD3D6AA41DE6}"/>
              </a:ext>
            </a:extLst>
          </p:cNvPr>
          <p:cNvSpPr>
            <a:spLocks noGrp="1"/>
          </p:cNvSpPr>
          <p:nvPr>
            <p:ph type="ftr" sz="quarter" idx="12"/>
          </p:nvPr>
        </p:nvSpPr>
        <p:spPr/>
        <p:txBody>
          <a:bodyPr/>
          <a:lstStyle/>
          <a:p>
            <a:r>
              <a:rPr lang="en-US"/>
              <a:t>© 2019 IBM Corporation</a:t>
            </a:r>
          </a:p>
        </p:txBody>
      </p:sp>
    </p:spTree>
    <p:extLst>
      <p:ext uri="{BB962C8B-B14F-4D97-AF65-F5344CB8AC3E}">
        <p14:creationId xmlns:p14="http://schemas.microsoft.com/office/powerpoint/2010/main" val="79647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DB103267-E8A6-48C4-B2AA-EFB85C26DE0C}"/>
              </a:ext>
            </a:extLst>
          </p:cNvPr>
          <p:cNvSpPr>
            <a:spLocks noGrp="1"/>
          </p:cNvSpPr>
          <p:nvPr>
            <p:ph type="sldNum" sz="quarter" idx="10"/>
          </p:nvPr>
        </p:nvSpPr>
        <p:spPr/>
        <p:txBody>
          <a:bodyPr/>
          <a:lstStyle>
            <a:lvl1pPr defTabSz="914377">
              <a:defRPr/>
            </a:lvl1pPr>
          </a:lstStyle>
          <a:p>
            <a:pPr>
              <a:defRPr/>
            </a:pPr>
            <a:fld id="{788008CB-0709-4B2C-93FF-76BBFF575CF3}"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796025AB-B167-406B-A248-230DE5C423FC}"/>
              </a:ext>
            </a:extLst>
          </p:cNvPr>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285102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8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pPr marL="0" marR="0" lvl="0" indent="0" algn="r" defTabSz="912791" rtl="0" eaLnBrk="1" fontAlgn="auto" latinLnBrk="0" hangingPunct="1">
              <a:lnSpc>
                <a:spcPct val="100000"/>
              </a:lnSpc>
              <a:spcBef>
                <a:spcPts val="0"/>
              </a:spcBef>
              <a:spcAft>
                <a:spcPts val="0"/>
              </a:spcAft>
              <a:buClrTx/>
              <a:buSzTx/>
              <a:buFontTx/>
              <a:buNone/>
              <a:tabLst/>
              <a:defRPr/>
            </a:pPr>
            <a:fld id="{86CB4B4D-7CA3-9044-876B-883B54F8677D}" type="slidenum">
              <a:rPr kumimoji="0" sz="800" b="0" i="0" u="none" strike="noStrike" kern="1200" cap="none" spc="0" normalizeH="0" baseline="0" noProof="0">
                <a:ln>
                  <a:noFill/>
                </a:ln>
                <a:solidFill>
                  <a:srgbClr val="000000"/>
                </a:solidFill>
                <a:effectLst/>
                <a:uLnTx/>
                <a:uFillTx/>
                <a:latin typeface="Helvetica Light"/>
                <a:sym typeface="Helvetica Light"/>
              </a:rPr>
              <a:pPr marL="0" marR="0" lvl="0" indent="0" algn="r" defTabSz="912791" rtl="0" eaLnBrk="1" fontAlgn="auto" latinLnBrk="0" hangingPunct="1">
                <a:lnSpc>
                  <a:spcPct val="100000"/>
                </a:lnSpc>
                <a:spcBef>
                  <a:spcPts val="0"/>
                </a:spcBef>
                <a:spcAft>
                  <a:spcPts val="0"/>
                </a:spcAft>
                <a:buClrTx/>
                <a:buSzTx/>
                <a:buFontTx/>
                <a:buNone/>
                <a:tabLst/>
                <a:defRPr/>
              </a:pPr>
              <a:t>‹#›</a:t>
            </a:fld>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3103320258"/>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4032288264"/>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IBM Plex Sans"/>
              <a:cs typeface="Arial"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a:ln>
                  <a:noFill/>
                </a:ln>
                <a:solidFill>
                  <a:srgbClr val="FFFFFF"/>
                </a:solidFill>
                <a:effectLst/>
                <a:uLnTx/>
                <a:uFillTx/>
                <a:latin typeface="IBM Plex Sans"/>
                <a:ea typeface="+mn-ea"/>
                <a:cs typeface="+mn-cs"/>
              </a:rPr>
              <a:t>©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181538975"/>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a:stretch>
            <a:fillRect/>
          </a:stretch>
        </p:blipFill>
        <p:spPr>
          <a:xfrm>
            <a:off x="11191750" y="6257437"/>
            <a:ext cx="695452" cy="275721"/>
          </a:xfrm>
          <a:prstGeom prst="rect">
            <a:avLst/>
          </a:prstGeom>
        </p:spPr>
      </p:pic>
      <p:pic>
        <p:nvPicPr>
          <p:cNvPr id="4" name="Picture 3" descr="A close up of a sign&#10;&#10;Description automatically generated">
            <a:extLst>
              <a:ext uri="{FF2B5EF4-FFF2-40B4-BE49-F238E27FC236}">
                <a16:creationId xmlns:a16="http://schemas.microsoft.com/office/drawing/2014/main" id="{9E14CB98-BF13-8347-AAD6-F6B228FF0FFA}"/>
              </a:ext>
            </a:extLst>
          </p:cNvPr>
          <p:cNvPicPr>
            <a:picLocks noChangeAspect="1"/>
          </p:cNvPicPr>
          <p:nvPr userDrawn="1"/>
        </p:nvPicPr>
        <p:blipFill>
          <a:blip r:embed="rId3"/>
          <a:stretch>
            <a:fillRect/>
          </a:stretch>
        </p:blipFill>
        <p:spPr>
          <a:xfrm>
            <a:off x="304800" y="5994400"/>
            <a:ext cx="612472" cy="542608"/>
          </a:xfrm>
          <a:prstGeom prst="rect">
            <a:avLst/>
          </a:prstGeom>
        </p:spPr>
      </p:pic>
    </p:spTree>
    <p:extLst>
      <p:ext uri="{BB962C8B-B14F-4D97-AF65-F5344CB8AC3E}">
        <p14:creationId xmlns:p14="http://schemas.microsoft.com/office/powerpoint/2010/main" val="3293056889"/>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8311017"/>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0466873"/>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3508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3F38B0-4205-7E4B-8FF6-B0A426ACA8F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9225B357-E927-734D-ACB4-D18D1B4A8B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5774" y="71527"/>
            <a:ext cx="2133093" cy="673647"/>
          </a:xfrm>
          <a:prstGeom prst="rect">
            <a:avLst/>
          </a:prstGeom>
        </p:spPr>
      </p:pic>
      <p:sp>
        <p:nvSpPr>
          <p:cNvPr id="7" name="Footer Placeholder 1">
            <a:extLst>
              <a:ext uri="{FF2B5EF4-FFF2-40B4-BE49-F238E27FC236}">
                <a16:creationId xmlns:a16="http://schemas.microsoft.com/office/drawing/2014/main" id="{7A96863C-3FAF-CD4B-8F44-13287822D582}"/>
              </a:ext>
            </a:extLst>
          </p:cNvPr>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t>Think 2019 / DOC ID / Month XX, 2019 / © 2019 IBM Corporation</a:t>
            </a:r>
            <a:endParaRPr lang="en-US"/>
          </a:p>
        </p:txBody>
      </p:sp>
      <p:pic>
        <p:nvPicPr>
          <p:cNvPr id="8" name="Picture 7">
            <a:extLst>
              <a:ext uri="{FF2B5EF4-FFF2-40B4-BE49-F238E27FC236}">
                <a16:creationId xmlns:a16="http://schemas.microsoft.com/office/drawing/2014/main" id="{4F4B1649-9C62-5049-8E11-448B0C75EAE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545930310"/>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9639121"/>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1990390"/>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8438912"/>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9226619"/>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1890521"/>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1191533"/>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6853039"/>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12150661"/>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1811577"/>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74680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29792660"/>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99373"/>
      </p:ext>
    </p:extLst>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51279535"/>
      </p:ext>
    </p:extLst>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9522483"/>
      </p:ext>
    </p:extLst>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117017"/>
      </p:ext>
    </p:extLst>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2764861"/>
      </p:ext>
    </p:extLst>
  </p:cSld>
  <p:clrMapOvr>
    <a:masterClrMapping/>
  </p:clrMapOvr>
</p:sldLayout>
</file>

<file path=ppt/slideLayouts/slideLayout107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408BF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4599597"/>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352750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0" y="3429000"/>
            <a:ext cx="3048000" cy="342900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9209121"/>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2352932"/>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32462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74099114"/>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6286313"/>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8411323"/>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7517381"/>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8059745"/>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03725868"/>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5795"/>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9697521"/>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a:t>IBM Cloud Pak for Applications/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2733024"/>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A3186635-3E7B-4FFC-9A48-CC5EF45A9BA8}"/>
              </a:ext>
            </a:extLst>
          </p:cNvPr>
          <p:cNvSpPr>
            <a:spLocks noGrp="1"/>
          </p:cNvSpPr>
          <p:nvPr>
            <p:ph type="sldNum" sz="quarter" idx="11"/>
          </p:nvPr>
        </p:nvSpPr>
        <p:spPr/>
        <p:txBody>
          <a:bodyPr/>
          <a:lstStyle>
            <a:lvl1pPr defTabSz="914354">
              <a:defRPr/>
            </a:lvl1pPr>
          </a:lstStyle>
          <a:p>
            <a:pPr>
              <a:defRPr/>
            </a:pPr>
            <a:fld id="{A9EA177B-097B-464B-B02F-6945BCA8C769}"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5215C306-4DD8-4A13-92B8-DD3D6AA41DE6}"/>
              </a:ext>
            </a:extLst>
          </p:cNvPr>
          <p:cNvSpPr>
            <a:spLocks noGrp="1"/>
          </p:cNvSpPr>
          <p:nvPr>
            <p:ph type="ftr" sz="quarter" idx="12"/>
          </p:nvPr>
        </p:nvSpPr>
        <p:spPr/>
        <p:txBody>
          <a:bodyPr/>
          <a:lstStyle/>
          <a:p>
            <a:r>
              <a:rPr lang="en-US"/>
              <a:t>© 2019 IBM Corporation</a:t>
            </a:r>
          </a:p>
        </p:txBody>
      </p:sp>
    </p:spTree>
    <p:extLst>
      <p:ext uri="{BB962C8B-B14F-4D97-AF65-F5344CB8AC3E}">
        <p14:creationId xmlns:p14="http://schemas.microsoft.com/office/powerpoint/2010/main" val="183692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2"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DB103267-E8A6-48C4-B2AA-EFB85C26DE0C}"/>
              </a:ext>
            </a:extLst>
          </p:cNvPr>
          <p:cNvSpPr>
            <a:spLocks noGrp="1"/>
          </p:cNvSpPr>
          <p:nvPr>
            <p:ph type="sldNum" sz="quarter" idx="10"/>
          </p:nvPr>
        </p:nvSpPr>
        <p:spPr/>
        <p:txBody>
          <a:bodyPr/>
          <a:lstStyle>
            <a:lvl1pPr defTabSz="914354">
              <a:defRPr/>
            </a:lvl1pPr>
          </a:lstStyle>
          <a:p>
            <a:pPr>
              <a:defRPr/>
            </a:pPr>
            <a:fld id="{788008CB-0709-4B2C-93FF-76BBFF575CF3}"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796025AB-B167-406B-A248-230DE5C423FC}"/>
              </a:ext>
            </a:extLst>
          </p:cNvPr>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66030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631613190"/>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25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1.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10" name="Footer Placeholder 1"/>
          <p:cNvSpPr>
            <a:spLocks noGrp="1"/>
          </p:cNvSpPr>
          <p:nvPr>
            <p:ph type="ftr" sz="quarter" idx="3"/>
          </p:nvPr>
        </p:nvSpPr>
        <p:spPr>
          <a:xfrm>
            <a:off x="1772485" y="6435307"/>
            <a:ext cx="8534400" cy="182880"/>
          </a:xfrm>
          <a:prstGeom prst="rect">
            <a:avLst/>
          </a:prstGeom>
        </p:spPr>
        <p:txBody>
          <a:bodyPr lIns="0" tIns="0" rIns="0" bIns="0" anchor="ctr" anchorCtr="0"/>
          <a:lstStyle>
            <a:lvl1pPr>
              <a:defRPr sz="800">
                <a:solidFill>
                  <a:schemeClr val="bg2"/>
                </a:solidFill>
              </a:defRPr>
            </a:lvl1pPr>
          </a:lstStyle>
          <a:p>
            <a:r>
              <a:rPr lang="en-GB"/>
              <a:t>© 2019 IBM Corporation</a:t>
            </a:r>
            <a:endParaRPr lang="en-US"/>
          </a:p>
        </p:txBody>
      </p:sp>
      <p:sp>
        <p:nvSpPr>
          <p:cNvPr id="11" name="Text Placeholder 2"/>
          <p:cNvSpPr txBox="1">
            <a:spLocks/>
          </p:cNvSpPr>
          <p:nvPr userDrawn="1"/>
        </p:nvSpPr>
        <p:spPr>
          <a:xfrm>
            <a:off x="304800" y="6414140"/>
            <a:ext cx="1439333" cy="182880"/>
          </a:xfrm>
          <a:prstGeom prst="rect">
            <a:avLst/>
          </a:prstGeom>
        </p:spPr>
        <p:txBody>
          <a:bodyPr lIns="0" tIns="0" rIns="0" bIns="0" anchor="ctr" anchorCtr="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333">
                <a:solidFill>
                  <a:schemeClr val="bg2"/>
                </a:solidFill>
              </a:rPr>
              <a:t>IBM </a:t>
            </a:r>
            <a:r>
              <a:rPr lang="de-DE" sz="1333" err="1">
                <a:solidFill>
                  <a:schemeClr val="bg2"/>
                </a:solidFill>
              </a:rPr>
              <a:t>Confidential</a:t>
            </a:r>
            <a:endParaRPr lang="en-US" sz="1333">
              <a:solidFill>
                <a:schemeClr val="bg2"/>
              </a:solidFill>
            </a:endParaRPr>
          </a:p>
        </p:txBody>
      </p:sp>
    </p:spTree>
    <p:extLst>
      <p:ext uri="{BB962C8B-B14F-4D97-AF65-F5344CB8AC3E}">
        <p14:creationId xmlns:p14="http://schemas.microsoft.com/office/powerpoint/2010/main" val="401098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2.xml><?xml version="1.0" encoding="utf-8"?>
<p:sldLayout xmlns:a="http://schemas.openxmlformats.org/drawingml/2006/main" xmlns:r="http://schemas.openxmlformats.org/officeDocument/2006/relationships" xmlns:p="http://schemas.openxmlformats.org/presentationml/2006/main">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0"/>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22308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3.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3FD999D4-B456-9943-89B7-30D56181CE18}" type="slidenum">
              <a:rPr lang="en-US" smtClean="0"/>
              <a:pPr>
                <a:defRPr/>
              </a:pPr>
              <a:t>‹#›</a:t>
            </a:fld>
            <a:endParaRPr lang="en-US"/>
          </a:p>
        </p:txBody>
      </p:sp>
      <p:sp>
        <p:nvSpPr>
          <p:cNvPr id="4" name="Footer Placeholder 3"/>
          <p:cNvSpPr>
            <a:spLocks noGrp="1"/>
          </p:cNvSpPr>
          <p:nvPr>
            <p:ph type="ftr" sz="quarter" idx="11"/>
          </p:nvPr>
        </p:nvSpPr>
        <p:spPr/>
        <p:txBody>
          <a:bodyPr/>
          <a:lstStyle/>
          <a:p>
            <a:pPr>
              <a:defRPr/>
            </a:pPr>
            <a:r>
              <a:rPr lang="en-US">
                <a:solidFill>
                  <a:srgbClr val="FFFFFF"/>
                </a:solidFill>
              </a:rPr>
              <a:t>Think 2019 / © 2019 IBM Corporation
</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817629818"/>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IBM &amp; BP Sellers only
</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74052033"/>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A3186635-3E7B-4FFC-9A48-CC5EF45A9BA8}"/>
              </a:ext>
            </a:extLst>
          </p:cNvPr>
          <p:cNvSpPr>
            <a:spLocks noGrp="1"/>
          </p:cNvSpPr>
          <p:nvPr>
            <p:ph type="sldNum" sz="quarter" idx="11"/>
          </p:nvPr>
        </p:nvSpPr>
        <p:spPr/>
        <p:txBody>
          <a:bodyPr/>
          <a:lstStyle>
            <a:lvl1pPr defTabSz="914354">
              <a:defRPr/>
            </a:lvl1pPr>
          </a:lstStyle>
          <a:p>
            <a:pPr>
              <a:defRPr/>
            </a:pPr>
            <a:fld id="{A9EA177B-097B-464B-B02F-6945BCA8C769}"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5215C306-4DD8-4A13-92B8-DD3D6AA41DE6}"/>
              </a:ext>
            </a:extLst>
          </p:cNvPr>
          <p:cNvSpPr>
            <a:spLocks noGrp="1"/>
          </p:cNvSpPr>
          <p:nvPr>
            <p:ph type="ftr" sz="quarter" idx="12"/>
          </p:nvPr>
        </p:nvSpPr>
        <p:spPr/>
        <p:txBody>
          <a:bodyPr/>
          <a:lstStyle/>
          <a:p>
            <a:r>
              <a:rPr lang="en-US"/>
              <a:t>© 2019 IBM Corporation</a:t>
            </a:r>
          </a:p>
        </p:txBody>
      </p:sp>
    </p:spTree>
    <p:extLst>
      <p:ext uri="{BB962C8B-B14F-4D97-AF65-F5344CB8AC3E}">
        <p14:creationId xmlns:p14="http://schemas.microsoft.com/office/powerpoint/2010/main" val="372835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2"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DB103267-E8A6-48C4-B2AA-EFB85C26DE0C}"/>
              </a:ext>
            </a:extLst>
          </p:cNvPr>
          <p:cNvSpPr>
            <a:spLocks noGrp="1"/>
          </p:cNvSpPr>
          <p:nvPr>
            <p:ph type="sldNum" sz="quarter" idx="10"/>
          </p:nvPr>
        </p:nvSpPr>
        <p:spPr/>
        <p:txBody>
          <a:bodyPr/>
          <a:lstStyle>
            <a:lvl1pPr defTabSz="914354">
              <a:defRPr/>
            </a:lvl1pPr>
          </a:lstStyle>
          <a:p>
            <a:pPr>
              <a:defRPr/>
            </a:pPr>
            <a:fld id="{788008CB-0709-4B2C-93FF-76BBFF575CF3}"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796025AB-B167-406B-A248-230DE5C423FC}"/>
              </a:ext>
            </a:extLst>
          </p:cNvPr>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243513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38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8.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1473112606"/>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defTabSz="914377">
              <a:defRPr/>
            </a:pPr>
            <a:fld id="{3FD999D4-B456-9943-89B7-30D56181CE18}" type="slidenum">
              <a:rPr lang="en-US" smtClean="0">
                <a:latin typeface="IBM Plex Sans"/>
                <a:cs typeface="Arial" charset="0"/>
              </a:rPr>
              <a:pPr defTabSz="914377">
                <a:defRPr/>
              </a:pPr>
              <a:t>‹#›</a:t>
            </a:fld>
            <a:endParaRPr lang="en-US">
              <a:latin typeface="IBM Plex Sans"/>
              <a:cs typeface="Arial" charset="0"/>
            </a:endParaRPr>
          </a:p>
        </p:txBody>
      </p:sp>
      <p:sp>
        <p:nvSpPr>
          <p:cNvPr id="4" name="Footer Placeholder 3"/>
          <p:cNvSpPr>
            <a:spLocks noGrp="1"/>
          </p:cNvSpPr>
          <p:nvPr>
            <p:ph type="ftr" sz="quarter" idx="11"/>
          </p:nvPr>
        </p:nvSpPr>
        <p:spPr/>
        <p:txBody>
          <a:bodyPr/>
          <a:lstStyle/>
          <a:p>
            <a:pPr>
              <a:defRPr/>
            </a:pPr>
            <a:r>
              <a:rPr lang="en-US">
                <a:solidFill>
                  <a:srgbClr val="FFFFFF"/>
                </a:solidFill>
              </a:rPr>
              <a:t>© 2019 IBM Corporation</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4151251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 2019 IBM Corporation
</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76330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785345894"/>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A3186635-3E7B-4FFC-9A48-CC5EF45A9BA8}"/>
              </a:ext>
            </a:extLst>
          </p:cNvPr>
          <p:cNvSpPr>
            <a:spLocks noGrp="1"/>
          </p:cNvSpPr>
          <p:nvPr>
            <p:ph type="sldNum" sz="quarter" idx="11"/>
          </p:nvPr>
        </p:nvSpPr>
        <p:spPr/>
        <p:txBody>
          <a:bodyPr/>
          <a:lstStyle>
            <a:lvl1pPr defTabSz="914377">
              <a:defRPr/>
            </a:lvl1pPr>
          </a:lstStyle>
          <a:p>
            <a:pPr>
              <a:defRPr/>
            </a:pPr>
            <a:fld id="{A9EA177B-097B-464B-B02F-6945BCA8C769}"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5215C306-4DD8-4A13-92B8-DD3D6AA41DE6}"/>
              </a:ext>
            </a:extLst>
          </p:cNvPr>
          <p:cNvSpPr>
            <a:spLocks noGrp="1"/>
          </p:cNvSpPr>
          <p:nvPr>
            <p:ph type="ftr" sz="quarter" idx="12"/>
          </p:nvPr>
        </p:nvSpPr>
        <p:spPr/>
        <p:txBody>
          <a:bodyPr/>
          <a:lstStyle/>
          <a:p>
            <a:r>
              <a:rPr lang="en-US"/>
              <a:t>© 2019 IBM Corporation</a:t>
            </a:r>
          </a:p>
        </p:txBody>
      </p:sp>
    </p:spTree>
    <p:extLst>
      <p:ext uri="{BB962C8B-B14F-4D97-AF65-F5344CB8AC3E}">
        <p14:creationId xmlns:p14="http://schemas.microsoft.com/office/powerpoint/2010/main" val="256177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DB103267-E8A6-48C4-B2AA-EFB85C26DE0C}"/>
              </a:ext>
            </a:extLst>
          </p:cNvPr>
          <p:cNvSpPr>
            <a:spLocks noGrp="1"/>
          </p:cNvSpPr>
          <p:nvPr>
            <p:ph type="sldNum" sz="quarter" idx="10"/>
          </p:nvPr>
        </p:nvSpPr>
        <p:spPr/>
        <p:txBody>
          <a:bodyPr/>
          <a:lstStyle>
            <a:lvl1pPr defTabSz="914377">
              <a:defRPr/>
            </a:lvl1pPr>
          </a:lstStyle>
          <a:p>
            <a:pPr>
              <a:defRPr/>
            </a:pPr>
            <a:fld id="{788008CB-0709-4B2C-93FF-76BBFF575CF3}"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796025AB-B167-406B-A248-230DE5C423FC}"/>
              </a:ext>
            </a:extLst>
          </p:cNvPr>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203641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13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3.xml><?xml version="1.0" encoding="utf-8"?>
<p:sldLayout xmlns:a="http://schemas.openxmlformats.org/drawingml/2006/main" xmlns:r="http://schemas.openxmlformats.org/officeDocument/2006/relationships" xmlns:p="http://schemas.openxmlformats.org/presentationml/2006/main">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42415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4.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marL="0" marR="0" lvl="0" indent="0" algn="r" defTabSz="912791"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2791"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a:ln>
                  <a:noFill/>
                </a:ln>
                <a:solidFill>
                  <a:srgbClr val="FFFFFF"/>
                </a:solidFill>
                <a:effectLst/>
                <a:uLnTx/>
                <a:uFillTx/>
                <a:latin typeface="IBM Plex Sans"/>
                <a:ea typeface="+mn-ea"/>
                <a:cs typeface="+mn-cs"/>
              </a:rPr>
              <a:t>Think 2019 / © 2019 IBM Corporation
</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766327745"/>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 - IBM &amp; BP Sellers only
</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9977242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32956637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Tree>
    <p:extLst>
      <p:ext uri="{BB962C8B-B14F-4D97-AF65-F5344CB8AC3E}">
        <p14:creationId xmlns:p14="http://schemas.microsoft.com/office/powerpoint/2010/main" val="365734937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0842951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670617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33311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DOC ID / Month XX, 2019 / ©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34755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83621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19127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4417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795028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98105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6991628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344894862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415964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328051418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290993913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561790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025348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2984935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601128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18920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425224540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60260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785004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48469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91100264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660213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65895387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402584975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08907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1689661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32355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715676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rgbClr val="000000"/>
        </a:solidFill>
        <a:effectLst/>
      </p:bgPr>
    </p:bg>
    <p:spTree>
      <p:nvGrpSpPr>
        <p:cNvPr id="1" name=""/>
        <p:cNvGrpSpPr/>
        <p:nvPr/>
      </p:nvGrpSpPr>
      <p:grpSpPr>
        <a:xfrm>
          <a:off x="0" y="0"/>
          <a:ext cx="0" cy="0"/>
          <a:chOff x="0" y="0"/>
          <a:chExt cx="0" cy="0"/>
        </a:xfrm>
      </p:grpSpPr>
      <p:sp>
        <p:nvSpPr>
          <p:cNvPr id="614" name="Body Level One…"/>
          <p:cNvSpPr txBox="1">
            <a:spLocks noGrp="1"/>
          </p:cNvSpPr>
          <p:nvPr>
            <p:ph type="body" sz="quarter" idx="1"/>
          </p:nvPr>
        </p:nvSpPr>
        <p:spPr>
          <a:xfrm>
            <a:off x="0" y="3810000"/>
            <a:ext cx="3048000" cy="3048000"/>
          </a:xfrm>
          <a:prstGeom prst="rect">
            <a:avLst/>
          </a:prstGeom>
          <a:solidFill>
            <a:srgbClr val="000000"/>
          </a:solidFill>
        </p:spPr>
        <p:txBody>
          <a:bodyPr lIns="155447" tIns="155447" rIns="155447" bIns="155447">
            <a:normAutofit/>
          </a:bodyPr>
          <a:lstStyle>
            <a:lvl1pPr defTabSz="609569">
              <a:defRPr>
                <a:latin typeface="IBM Eliot Sans Regular"/>
                <a:ea typeface="IBM Eliot Sans Regular"/>
                <a:cs typeface="IBM Eliot Sans Regular"/>
                <a:sym typeface="IBM Eliot Sans Regular"/>
              </a:defRPr>
            </a:lvl1pPr>
            <a:lvl2pPr marL="319439" indent="-319439" defTabSz="609569">
              <a:defRPr>
                <a:latin typeface="IBM Eliot Sans Regular"/>
                <a:ea typeface="IBM Eliot Sans Regular"/>
                <a:cs typeface="IBM Eliot Sans Regular"/>
                <a:sym typeface="IBM Eliot Sans Regular"/>
              </a:defRPr>
            </a:lvl2pPr>
            <a:lvl3pPr marL="617873" indent="-319439" defTabSz="609569">
              <a:defRPr>
                <a:latin typeface="IBM Eliot Sans Regular"/>
                <a:ea typeface="IBM Eliot Sans Regular"/>
                <a:cs typeface="IBM Eliot Sans Regular"/>
                <a:sym typeface="IBM Eliot Sans Regular"/>
              </a:defRPr>
            </a:lvl3pPr>
            <a:lvl4pPr marL="920216" indent="-310646" defTabSz="609569">
              <a:defRPr>
                <a:latin typeface="IBM Eliot Sans Regular"/>
                <a:ea typeface="IBM Eliot Sans Regular"/>
                <a:cs typeface="IBM Eliot Sans Regular"/>
                <a:sym typeface="IBM Eliot Sans Regular"/>
              </a:defRPr>
            </a:lvl4pPr>
            <a:lvl5pPr marL="1159714" indent="-319439" defTabSz="609569">
              <a:defRPr>
                <a:latin typeface="IBM Eliot Sans Regular"/>
                <a:ea typeface="IBM Eliot Sans Regular"/>
                <a:cs typeface="IBM Eliot Sans Regular"/>
                <a:sym typeface="IBM Eliot Sans Regular"/>
              </a:defRPr>
            </a:lvl5pPr>
          </a:lstStyle>
          <a:p>
            <a:r>
              <a:t>Body Level One</a:t>
            </a:r>
          </a:p>
          <a:p>
            <a:pPr lvl="1"/>
            <a:r>
              <a:t>Body Level Two</a:t>
            </a:r>
          </a:p>
          <a:p>
            <a:pPr lvl="2"/>
            <a:r>
              <a:t>Body Level Three</a:t>
            </a:r>
          </a:p>
          <a:p>
            <a:pPr lvl="3"/>
            <a:r>
              <a:t>Body Level Four</a:t>
            </a:r>
          </a:p>
          <a:p>
            <a:pPr lvl="4"/>
            <a:r>
              <a:t>Body Level Five</a:t>
            </a:r>
          </a:p>
        </p:txBody>
      </p:sp>
      <p:sp>
        <p:nvSpPr>
          <p:cNvPr id="615" name="Slide Number"/>
          <p:cNvSpPr txBox="1">
            <a:spLocks noGrp="1"/>
          </p:cNvSpPr>
          <p:nvPr>
            <p:ph type="sldNum" sz="quarter" idx="2"/>
          </p:nvPr>
        </p:nvSpPr>
        <p:spPr>
          <a:xfrm>
            <a:off x="11760201" y="6463248"/>
            <a:ext cx="127001" cy="127001"/>
          </a:xfrm>
          <a:prstGeom prst="rect">
            <a:avLst/>
          </a:prstGeom>
        </p:spPr>
        <p:txBody>
          <a:bodyPr/>
          <a:lstStyle>
            <a:lvl1pPr defTabSz="914377">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3355500626"/>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000"/>
        </a:solidFill>
        <a:effectLst/>
      </p:bgPr>
    </p:bg>
    <p:spTree>
      <p:nvGrpSpPr>
        <p:cNvPr id="1" name=""/>
        <p:cNvGrpSpPr/>
        <p:nvPr/>
      </p:nvGrpSpPr>
      <p:grpSpPr>
        <a:xfrm>
          <a:off x="0" y="0"/>
          <a:ext cx="0" cy="0"/>
          <a:chOff x="0" y="0"/>
          <a:chExt cx="0" cy="0"/>
        </a:xfrm>
      </p:grpSpPr>
      <p:sp>
        <p:nvSpPr>
          <p:cNvPr id="654" name="Slide Number"/>
          <p:cNvSpPr txBox="1">
            <a:spLocks noGrp="1"/>
          </p:cNvSpPr>
          <p:nvPr>
            <p:ph type="sldNum" sz="quarter" idx="2"/>
          </p:nvPr>
        </p:nvSpPr>
        <p:spPr>
          <a:xfrm>
            <a:off x="11760201" y="6463248"/>
            <a:ext cx="127001" cy="127001"/>
          </a:xfrm>
          <a:prstGeom prst="rect">
            <a:avLst/>
          </a:prstGeom>
        </p:spPr>
        <p:txBody>
          <a:bodyPr/>
          <a:lstStyle>
            <a:lvl1pPr defTabSz="914377">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2039218171"/>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838200" y="365125"/>
            <a:ext cx="10515600" cy="1325563"/>
          </a:xfrm>
          <a:prstGeom prst="rect">
            <a:avLst/>
          </a:prstGeom>
        </p:spPr>
        <p:txBody>
          <a:bodyPr lIns="45719" tIns="45719" rIns="45719" bIns="45719" anchor="ctr">
            <a:normAutofit/>
          </a:bodyPr>
          <a:lstStyle>
            <a:lvl1pPr defTabSz="914354">
              <a:defRPr sz="4400">
                <a:solidFill>
                  <a:srgbClr val="000000"/>
                </a:solidFill>
                <a:latin typeface="Calibri Light"/>
                <a:ea typeface="Calibri Light"/>
                <a:cs typeface="Calibri Light"/>
                <a:sym typeface="Calibri Light"/>
              </a:defRPr>
            </a:lvl1pPr>
          </a:lstStyle>
          <a:p>
            <a:r>
              <a:t>Title Text</a:t>
            </a:r>
          </a:p>
        </p:txBody>
      </p:sp>
      <p:sp>
        <p:nvSpPr>
          <p:cNvPr id="347" name="Body Level One…"/>
          <p:cNvSpPr txBox="1">
            <a:spLocks noGrp="1"/>
          </p:cNvSpPr>
          <p:nvPr>
            <p:ph type="body" idx="1"/>
          </p:nvPr>
        </p:nvSpPr>
        <p:spPr>
          <a:xfrm>
            <a:off x="838200" y="1825626"/>
            <a:ext cx="10515600" cy="4351340"/>
          </a:xfrm>
          <a:prstGeom prst="rect">
            <a:avLst/>
          </a:prstGeom>
        </p:spPr>
        <p:txBody>
          <a:bodyPr lIns="45719" tIns="45719" rIns="45719" bIns="45719">
            <a:normAutofit/>
          </a:bodyPr>
          <a:lstStyle>
            <a:lvl1pPr marL="228588" indent="-228588" defTabSz="914354">
              <a:lnSpc>
                <a:spcPct val="90000"/>
              </a:lnSpc>
              <a:spcBef>
                <a:spcPts val="1000"/>
              </a:spcBef>
              <a:buSzPct val="100000"/>
              <a:buFont typeface="Arial"/>
              <a:buChar char="•"/>
              <a:defRPr sz="2800">
                <a:solidFill>
                  <a:srgbClr val="000000"/>
                </a:solidFill>
                <a:latin typeface="+mj-lt"/>
                <a:ea typeface="+mj-ea"/>
                <a:cs typeface="+mj-cs"/>
                <a:sym typeface="Calibri"/>
              </a:defRPr>
            </a:lvl1pPr>
            <a:lvl2pPr marL="723863" indent="-266685" defTabSz="914354">
              <a:lnSpc>
                <a:spcPct val="90000"/>
              </a:lnSpc>
              <a:spcBef>
                <a:spcPts val="1000"/>
              </a:spcBef>
              <a:buFont typeface="Arial"/>
              <a:buChar char="•"/>
              <a:defRPr sz="2800">
                <a:solidFill>
                  <a:srgbClr val="000000"/>
                </a:solidFill>
                <a:latin typeface="+mj-lt"/>
                <a:ea typeface="+mj-ea"/>
                <a:cs typeface="+mj-cs"/>
                <a:sym typeface="Calibri"/>
              </a:defRPr>
            </a:lvl2pPr>
            <a:lvl3pPr marL="1234377" indent="-320023" defTabSz="914354">
              <a:lnSpc>
                <a:spcPct val="90000"/>
              </a:lnSpc>
              <a:spcBef>
                <a:spcPts val="1000"/>
              </a:spcBef>
              <a:buFont typeface="Arial"/>
              <a:defRPr sz="2800">
                <a:solidFill>
                  <a:srgbClr val="000000"/>
                </a:solidFill>
                <a:latin typeface="+mj-lt"/>
                <a:ea typeface="+mj-ea"/>
                <a:cs typeface="+mj-cs"/>
                <a:sym typeface="Calibri"/>
              </a:defRPr>
            </a:lvl3pPr>
            <a:lvl4pPr marL="1727113" indent="-355582" defTabSz="914354">
              <a:lnSpc>
                <a:spcPct val="90000"/>
              </a:lnSpc>
              <a:spcBef>
                <a:spcPts val="1000"/>
              </a:spcBef>
              <a:buFont typeface="Arial"/>
              <a:buChar char="•"/>
              <a:defRPr sz="2800">
                <a:solidFill>
                  <a:srgbClr val="000000"/>
                </a:solidFill>
                <a:latin typeface="+mj-lt"/>
                <a:ea typeface="+mj-ea"/>
                <a:cs typeface="+mj-cs"/>
                <a:sym typeface="Calibri"/>
              </a:defRPr>
            </a:lvl4pPr>
            <a:lvl5pPr marL="2184291" indent="-355582" defTabSz="914354">
              <a:lnSpc>
                <a:spcPct val="90000"/>
              </a:lnSpc>
              <a:spcBef>
                <a:spcPts val="1000"/>
              </a:spcBef>
              <a:buFont typeface="Arial"/>
              <a:buChar char="•"/>
              <a:defRPr sz="2800">
                <a:solidFill>
                  <a:srgbClr val="000000"/>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48" name="Slide Number"/>
          <p:cNvSpPr txBox="1">
            <a:spLocks noGrp="1"/>
          </p:cNvSpPr>
          <p:nvPr>
            <p:ph type="sldNum" sz="quarter" idx="2"/>
          </p:nvPr>
        </p:nvSpPr>
        <p:spPr>
          <a:xfrm>
            <a:off x="11089819" y="6404294"/>
            <a:ext cx="263983" cy="269241"/>
          </a:xfrm>
          <a:prstGeom prst="rect">
            <a:avLst/>
          </a:prstGeom>
        </p:spPr>
        <p:txBody>
          <a:bodyPr lIns="45719" tIns="45719" rIns="45719" bIns="45719"/>
          <a:lstStyle>
            <a:lvl1pPr defTabSz="914377">
              <a:defRPr sz="1200">
                <a:solidFill>
                  <a:srgbClr val="888888"/>
                </a:solidFill>
                <a:latin typeface="+mj-lt"/>
                <a:ea typeface="+mj-ea"/>
                <a:cs typeface="+mj-cs"/>
                <a:sym typeface="Calibri"/>
              </a:defRPr>
            </a:lvl1pPr>
          </a:lstStyle>
          <a:p>
            <a:fld id="{86CB4B4D-7CA3-9044-876B-883B54F8677D}" type="slidenum">
              <a:rPr/>
              <a:t>‹#›</a:t>
            </a:fld>
            <a:endParaRPr/>
          </a:p>
        </p:txBody>
      </p:sp>
    </p:spTree>
    <p:extLst>
      <p:ext uri="{BB962C8B-B14F-4D97-AF65-F5344CB8AC3E}">
        <p14:creationId xmlns:p14="http://schemas.microsoft.com/office/powerpoint/2010/main" val="453597978"/>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5774" y="71527"/>
            <a:ext cx="2133092" cy="673647"/>
          </a:xfrm>
          <a:prstGeom prst="rect">
            <a:avLst/>
          </a:prstGeom>
        </p:spPr>
      </p:pic>
      <p:pic>
        <p:nvPicPr>
          <p:cNvPr id="9" name="Picture 8" descr="ibm_gry.png"/>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Think 2019 / DOC ID / Month XX, 2019 / © 2019 IBM Corporation</a:t>
            </a:r>
          </a:p>
        </p:txBody>
      </p:sp>
    </p:spTree>
    <p:extLst>
      <p:ext uri="{BB962C8B-B14F-4D97-AF65-F5344CB8AC3E}">
        <p14:creationId xmlns:p14="http://schemas.microsoft.com/office/powerpoint/2010/main" val="38502349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694" y="0"/>
            <a:ext cx="12193695" cy="6858000"/>
          </a:xfrm>
          <a:prstGeom prst="rect">
            <a:avLst/>
          </a:prstGeom>
        </p:spPr>
      </p:pic>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5774" y="71527"/>
            <a:ext cx="2133092" cy="673647"/>
          </a:xfrm>
          <a:prstGeom prst="rect">
            <a:avLst/>
          </a:prstGeom>
        </p:spPr>
      </p:pic>
      <p:pic>
        <p:nvPicPr>
          <p:cNvPr id="19" name="Picture 18" descr="ibm_gry.png"/>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Think 2019 / DOC ID / Month XX, 2019 / © 2019 IBM Corporation</a:t>
            </a:r>
          </a:p>
        </p:txBody>
      </p:sp>
    </p:spTree>
    <p:extLst>
      <p:ext uri="{BB962C8B-B14F-4D97-AF65-F5344CB8AC3E}">
        <p14:creationId xmlns:p14="http://schemas.microsoft.com/office/powerpoint/2010/main" val="26636264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2019 / DOC ID / Month XX, 2019 / © 2019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87529032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2923277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807350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71379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2479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65930192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349626147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00342679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89753261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40736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264131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689651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912010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226961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6966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72524971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50929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78102844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361687563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50583962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20483001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80604480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710974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7202236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5151188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471234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42833092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139937164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04193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737236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648394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3346495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172214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70820832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95862389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80914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538074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21032981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97394374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5774" y="71527"/>
            <a:ext cx="2133092" cy="673647"/>
          </a:xfrm>
          <a:prstGeom prst="rect">
            <a:avLst/>
          </a:prstGeom>
        </p:spPr>
      </p:pic>
      <p:pic>
        <p:nvPicPr>
          <p:cNvPr id="9" name="Picture 8" descr="ibm_gry.png"/>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Think 2019 / DOC ID / Month XX, 2019 / © 2019 IBM Corporation</a:t>
            </a:r>
          </a:p>
        </p:txBody>
      </p:sp>
    </p:spTree>
    <p:extLst>
      <p:ext uri="{BB962C8B-B14F-4D97-AF65-F5344CB8AC3E}">
        <p14:creationId xmlns:p14="http://schemas.microsoft.com/office/powerpoint/2010/main" val="318333967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694" y="0"/>
            <a:ext cx="12193695" cy="6858000"/>
          </a:xfrm>
          <a:prstGeom prst="rect">
            <a:avLst/>
          </a:prstGeom>
        </p:spPr>
      </p:pic>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965774" y="71527"/>
            <a:ext cx="2133092" cy="673647"/>
          </a:xfrm>
          <a:prstGeom prst="rect">
            <a:avLst/>
          </a:prstGeom>
        </p:spPr>
      </p:pic>
      <p:pic>
        <p:nvPicPr>
          <p:cNvPr id="19" name="Picture 18" descr="ibm_gry.png"/>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10" name="Footer Placeholder 3"/>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Think 2019 / DOC ID / Month XX, 2019 / © 2019 IBM Corporation</a:t>
            </a:r>
          </a:p>
        </p:txBody>
      </p:sp>
    </p:spTree>
    <p:extLst>
      <p:ext uri="{BB962C8B-B14F-4D97-AF65-F5344CB8AC3E}">
        <p14:creationId xmlns:p14="http://schemas.microsoft.com/office/powerpoint/2010/main" val="274810111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2019 / DOC ID / Month XX, 2019 / © 2019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37418464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749066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96523551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50158316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83413835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23236674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DOC ID / Month XX, 2019 / © 2019 IBM Corporation</a:t>
            </a:r>
          </a:p>
        </p:txBody>
      </p:sp>
    </p:spTree>
    <p:extLst>
      <p:ext uri="{BB962C8B-B14F-4D97-AF65-F5344CB8AC3E}">
        <p14:creationId xmlns:p14="http://schemas.microsoft.com/office/powerpoint/2010/main" val="4053245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02614927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62819554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60160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04947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DOC ID / Month XX, 2019 / ©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905158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072895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796027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35232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41060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04597223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57104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60207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66751693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205540224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140420157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833511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514695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4741404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315576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97224802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355855059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59624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406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803034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389213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15963567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591860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400213306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spTree>
    <p:extLst>
      <p:ext uri="{BB962C8B-B14F-4D97-AF65-F5344CB8AC3E}">
        <p14:creationId xmlns:p14="http://schemas.microsoft.com/office/powerpoint/2010/main" val="421122992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23433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427419651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DOC ID / Month XX, 2019 / © 2019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54877410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2"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E434E44F-9133-4780-962D-DB462EE4DC09}"/>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9" name="Slide Number Placeholder 1">
            <a:extLst>
              <a:ext uri="{FF2B5EF4-FFF2-40B4-BE49-F238E27FC236}">
                <a16:creationId xmlns:a16="http://schemas.microsoft.com/office/drawing/2014/main" id="{7197B93F-A9CE-453B-97B2-14C27BD5EA51}"/>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35462251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408ACCBB-58A8-46C0-B063-56D2F4C4922C}"/>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9" name="Slide Number Placeholder 1">
            <a:extLst>
              <a:ext uri="{FF2B5EF4-FFF2-40B4-BE49-F238E27FC236}">
                <a16:creationId xmlns:a16="http://schemas.microsoft.com/office/drawing/2014/main" id="{AFFAE8D3-E948-4771-B71C-CB2A47161C3F}"/>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18580527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9942013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171" algn="dec"/>
              </a:tabLst>
              <a:defRPr/>
            </a:lvl1pPr>
            <a:lvl2pPr marL="230701" indent="-230701">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1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3">
            <a:extLst>
              <a:ext uri="{FF2B5EF4-FFF2-40B4-BE49-F238E27FC236}">
                <a16:creationId xmlns:a16="http://schemas.microsoft.com/office/drawing/2014/main" id="{B264CEA8-11AE-4C20-8532-746655894AE0}"/>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13" name="Slide Number Placeholder 1">
            <a:extLst>
              <a:ext uri="{FF2B5EF4-FFF2-40B4-BE49-F238E27FC236}">
                <a16:creationId xmlns:a16="http://schemas.microsoft.com/office/drawing/2014/main" id="{C08CCE1B-9625-4528-9629-F2BE4AEC0ABE}"/>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128319316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0"/>
            <a:ext cx="5486400" cy="1338409"/>
          </a:xfrm>
        </p:spPr>
        <p:txBody>
          <a:bodyPr/>
          <a:lstStyle>
            <a:lvl1pPr>
              <a:defRPr sz="2133">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Footer Placeholder 3">
            <a:extLst>
              <a:ext uri="{FF2B5EF4-FFF2-40B4-BE49-F238E27FC236}">
                <a16:creationId xmlns:a16="http://schemas.microsoft.com/office/drawing/2014/main" id="{03CB3023-A1D8-4705-B3B0-263CD9F54DED}"/>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7" name="Slide Number Placeholder 1">
            <a:extLst>
              <a:ext uri="{FF2B5EF4-FFF2-40B4-BE49-F238E27FC236}">
                <a16:creationId xmlns:a16="http://schemas.microsoft.com/office/drawing/2014/main" id="{8C2480D9-D542-4046-A76B-3BCE300191AA}"/>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427392271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0"/>
            <a:ext cx="5486400" cy="1338409"/>
          </a:xfrm>
        </p:spPr>
        <p:txBody>
          <a:bodyPr/>
          <a:lstStyle>
            <a:lvl1pPr>
              <a:defRPr sz="2133">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
        <p:nvSpPr>
          <p:cNvPr id="7" name="Footer Placeholder 3">
            <a:extLst>
              <a:ext uri="{FF2B5EF4-FFF2-40B4-BE49-F238E27FC236}">
                <a16:creationId xmlns:a16="http://schemas.microsoft.com/office/drawing/2014/main" id="{D63703D7-FF74-4A8F-A91B-63FC4B9D3069}"/>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9" name="Slide Number Placeholder 1">
            <a:extLst>
              <a:ext uri="{FF2B5EF4-FFF2-40B4-BE49-F238E27FC236}">
                <a16:creationId xmlns:a16="http://schemas.microsoft.com/office/drawing/2014/main" id="{1415BE73-16DE-44E1-8838-941ECD7860E6}"/>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118102539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dirty="0"/>
              <a:t>Click to edit Master title style</a:t>
            </a:r>
          </a:p>
        </p:txBody>
      </p:sp>
      <p:sp>
        <p:nvSpPr>
          <p:cNvPr id="5" name="Footer Placeholder 3">
            <a:extLst>
              <a:ext uri="{FF2B5EF4-FFF2-40B4-BE49-F238E27FC236}">
                <a16:creationId xmlns:a16="http://schemas.microsoft.com/office/drawing/2014/main" id="{1A4FABAC-0B56-4B6C-B317-49FC2559A3E3}"/>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6" name="Slide Number Placeholder 1">
            <a:extLst>
              <a:ext uri="{FF2B5EF4-FFF2-40B4-BE49-F238E27FC236}">
                <a16:creationId xmlns:a16="http://schemas.microsoft.com/office/drawing/2014/main" id="{4737675B-698A-44A1-83EB-108F4CAB2528}"/>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108840108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21" indent="-156621">
              <a:tabLst/>
              <a:defRPr>
                <a:solidFill>
                  <a:schemeClr val="bg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31897C97-E484-4D58-8262-4CD29248B8F7}"/>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6" name="Slide Number Placeholder 1">
            <a:extLst>
              <a:ext uri="{FF2B5EF4-FFF2-40B4-BE49-F238E27FC236}">
                <a16:creationId xmlns:a16="http://schemas.microsoft.com/office/drawing/2014/main" id="{C516F0B1-4EAA-47CF-AF88-CCC15A05A5AE}"/>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332175669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1"/>
            <a:ext cx="5486400" cy="400049"/>
          </a:xfrm>
        </p:spPr>
        <p:txBody>
          <a:bodyPr/>
          <a:lstStyle>
            <a:lvl1pPr>
              <a:defRPr sz="1467"/>
            </a:lvl1pPr>
          </a:lstStyle>
          <a:p>
            <a:pPr lvl="0"/>
            <a:r>
              <a:rPr lang="en-US"/>
              <a:t>Click to edit Master text styles</a:t>
            </a:r>
          </a:p>
        </p:txBody>
      </p:sp>
      <p:sp>
        <p:nvSpPr>
          <p:cNvPr id="7" name="Footer Placeholder 3">
            <a:extLst>
              <a:ext uri="{FF2B5EF4-FFF2-40B4-BE49-F238E27FC236}">
                <a16:creationId xmlns:a16="http://schemas.microsoft.com/office/drawing/2014/main" id="{EA617933-BE49-43B3-90B5-E6A31B66E2E0}"/>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8" name="Slide Number Placeholder 1">
            <a:extLst>
              <a:ext uri="{FF2B5EF4-FFF2-40B4-BE49-F238E27FC236}">
                <a16:creationId xmlns:a16="http://schemas.microsoft.com/office/drawing/2014/main" id="{F89A524C-0DE6-4E54-8B4A-F8376A5A4271}"/>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17858912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5BCE5B2B-521F-43AF-B1F5-FB2B61130D37}"/>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9" name="Slide Number Placeholder 1">
            <a:extLst>
              <a:ext uri="{FF2B5EF4-FFF2-40B4-BE49-F238E27FC236}">
                <a16:creationId xmlns:a16="http://schemas.microsoft.com/office/drawing/2014/main" id="{C2DAE1B0-EB03-437E-A270-41A2ED83FAF1}"/>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298455829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8"/>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3"/>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6D1C0C2F-39EF-4338-AB00-CE1874C6293D}"/>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9" name="Slide Number Placeholder 1">
            <a:extLst>
              <a:ext uri="{FF2B5EF4-FFF2-40B4-BE49-F238E27FC236}">
                <a16:creationId xmlns:a16="http://schemas.microsoft.com/office/drawing/2014/main" id="{25F81144-1A7F-4627-8E01-BA7385B33BE3}"/>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207805977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327361"/>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43A0E7EF-1C99-4926-A6F9-7F908731DD2D}"/>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9" name="Slide Number Placeholder 1">
            <a:extLst>
              <a:ext uri="{FF2B5EF4-FFF2-40B4-BE49-F238E27FC236}">
                <a16:creationId xmlns:a16="http://schemas.microsoft.com/office/drawing/2014/main" id="{1C61141C-5C4B-4B08-99CF-338DEB9D6A9A}"/>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207851724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57962"/>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2"/>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2"/>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3">
            <a:extLst>
              <a:ext uri="{FF2B5EF4-FFF2-40B4-BE49-F238E27FC236}">
                <a16:creationId xmlns:a16="http://schemas.microsoft.com/office/drawing/2014/main" id="{ADE0A5A0-5884-4CC4-A7FD-38E2C53DC018}"/>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13" name="Slide Number Placeholder 1">
            <a:extLst>
              <a:ext uri="{FF2B5EF4-FFF2-40B4-BE49-F238E27FC236}">
                <a16:creationId xmlns:a16="http://schemas.microsoft.com/office/drawing/2014/main" id="{1E9F0769-564F-4CE7-93EB-76AF13575DF8}"/>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11133635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9607631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8"/>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3"/>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CC677BD9-68F6-4ED4-9FE4-C201B3469200}"/>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10" name="Slide Number Placeholder 1">
            <a:extLst>
              <a:ext uri="{FF2B5EF4-FFF2-40B4-BE49-F238E27FC236}">
                <a16:creationId xmlns:a16="http://schemas.microsoft.com/office/drawing/2014/main" id="{F395B1F6-BE83-425C-8E71-79A25E88A2B7}"/>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185448627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63042"/>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2"/>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2A23F265-4C5E-454A-A076-08846546DE04}"/>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11" name="Slide Number Placeholder 1">
            <a:extLst>
              <a:ext uri="{FF2B5EF4-FFF2-40B4-BE49-F238E27FC236}">
                <a16:creationId xmlns:a16="http://schemas.microsoft.com/office/drawing/2014/main" id="{F97EB622-2E81-4C93-B701-1F4DC4718C48}"/>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23595457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63044"/>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8"/>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4"/>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3">
            <a:extLst>
              <a:ext uri="{FF2B5EF4-FFF2-40B4-BE49-F238E27FC236}">
                <a16:creationId xmlns:a16="http://schemas.microsoft.com/office/drawing/2014/main" id="{479F64DE-B263-4FC3-997A-D19F48A3DCB6}"/>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9" name="Slide Number Placeholder 1">
            <a:extLst>
              <a:ext uri="{FF2B5EF4-FFF2-40B4-BE49-F238E27FC236}">
                <a16:creationId xmlns:a16="http://schemas.microsoft.com/office/drawing/2014/main" id="{778805B5-A995-4172-A9FD-76467784AB71}"/>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37283173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8"/>
            <a:ext cx="5486400" cy="400049"/>
          </a:xfrm>
        </p:spPr>
        <p:txBody>
          <a:bodyPr/>
          <a:lstStyle>
            <a:lvl1pPr>
              <a:defRPr sz="1467"/>
            </a:lvl1pPr>
          </a:lstStyle>
          <a:p>
            <a:pPr lvl="0"/>
            <a:r>
              <a:rPr lang="en-US"/>
              <a:t>Click to edit Master text styles</a:t>
            </a:r>
          </a:p>
        </p:txBody>
      </p:sp>
      <p:sp>
        <p:nvSpPr>
          <p:cNvPr id="8" name="Footer Placeholder 3">
            <a:extLst>
              <a:ext uri="{FF2B5EF4-FFF2-40B4-BE49-F238E27FC236}">
                <a16:creationId xmlns:a16="http://schemas.microsoft.com/office/drawing/2014/main" id="{7EE65D7F-045A-4AF9-B6EC-1313BBAC7880}"/>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9" name="Slide Number Placeholder 1">
            <a:extLst>
              <a:ext uri="{FF2B5EF4-FFF2-40B4-BE49-F238E27FC236}">
                <a16:creationId xmlns:a16="http://schemas.microsoft.com/office/drawing/2014/main" id="{5FC43D53-D2FD-4C49-97D9-2E9B7F33C145}"/>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145966885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6" name="Footer Placeholder 3">
            <a:extLst>
              <a:ext uri="{FF2B5EF4-FFF2-40B4-BE49-F238E27FC236}">
                <a16:creationId xmlns:a16="http://schemas.microsoft.com/office/drawing/2014/main" id="{2D45206B-F646-4E1B-A062-559C7C0F591C}"/>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7" name="Slide Number Placeholder 1">
            <a:extLst>
              <a:ext uri="{FF2B5EF4-FFF2-40B4-BE49-F238E27FC236}">
                <a16:creationId xmlns:a16="http://schemas.microsoft.com/office/drawing/2014/main" id="{CA61630D-50E6-4883-9018-9A5989E57628}"/>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395655396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841F08E6-9402-4F97-AE9A-F4F0D38FF942}"/>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6" name="Slide Number Placeholder 1">
            <a:extLst>
              <a:ext uri="{FF2B5EF4-FFF2-40B4-BE49-F238E27FC236}">
                <a16:creationId xmlns:a16="http://schemas.microsoft.com/office/drawing/2014/main" id="{16B5EC78-B869-466E-8B95-186AA3681CE9}"/>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328182835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870FF6B-89D1-4D6D-9BB5-842C191ACCDC}"/>
              </a:ext>
            </a:extLst>
          </p:cNvPr>
          <p:cNvSpPr>
            <a:spLocks noGrp="1"/>
          </p:cNvSpPr>
          <p:nvPr>
            <p:ph type="ftr" sz="quarter" idx="10"/>
          </p:nvPr>
        </p:nvSpPr>
        <p:spPr>
          <a:xfrm>
            <a:off x="47083" y="6589777"/>
            <a:ext cx="2064216" cy="388187"/>
          </a:xfr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6" name="Slide Number Placeholder 1">
            <a:extLst>
              <a:ext uri="{FF2B5EF4-FFF2-40B4-BE49-F238E27FC236}">
                <a16:creationId xmlns:a16="http://schemas.microsoft.com/office/drawing/2014/main" id="{654E0D8F-CB57-46C3-8E58-71DB9CEEED23}"/>
              </a:ext>
            </a:extLst>
          </p:cNvPr>
          <p:cNvSpPr>
            <a:spLocks noGrp="1"/>
          </p:cNvSpPr>
          <p:nvPr>
            <p:ph type="sldNum" sz="quarter" idx="11"/>
          </p:nvPr>
        </p:nvSpPr>
        <p:spPr>
          <a:xfrm>
            <a:off x="11747366" y="6589778"/>
            <a:ext cx="444636" cy="341564"/>
          </a:xfr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174247586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
        <p:nvSpPr>
          <p:cNvPr id="12" name="Text Placeholder 11"/>
          <p:cNvSpPr>
            <a:spLocks noGrp="1"/>
          </p:cNvSpPr>
          <p:nvPr>
            <p:ph type="body" sz="quarter" idx="13"/>
          </p:nvPr>
        </p:nvSpPr>
        <p:spPr>
          <a:xfrm>
            <a:off x="304800" y="24384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4"/>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51086834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2"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9411834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
        <p:nvSpPr>
          <p:cNvPr id="6" name="Title 5"/>
          <p:cNvSpPr>
            <a:spLocks noGrp="1"/>
          </p:cNvSpPr>
          <p:nvPr>
            <p:ph type="title"/>
          </p:nvPr>
        </p:nvSpPr>
        <p:spPr>
          <a:xfrm>
            <a:off x="2"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69255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87105854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
        <p:nvSpPr>
          <p:cNvPr id="6" name="Title 5"/>
          <p:cNvSpPr>
            <a:spLocks noGrp="1"/>
          </p:cNvSpPr>
          <p:nvPr>
            <p:ph type="title"/>
          </p:nvPr>
        </p:nvSpPr>
        <p:spPr>
          <a:xfrm>
            <a:off x="2"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6566702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7334677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112515113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
        <p:nvSpPr>
          <p:cNvPr id="6" name="Text Placeholder 5"/>
          <p:cNvSpPr>
            <a:spLocks noGrp="1"/>
          </p:cNvSpPr>
          <p:nvPr>
            <p:ph type="body" sz="quarter" idx="12"/>
          </p:nvPr>
        </p:nvSpPr>
        <p:spPr>
          <a:xfrm>
            <a:off x="304800" y="1463044"/>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042310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120766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97485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15208512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1" indent="-156621">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411018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
        <p:nvSpPr>
          <p:cNvPr id="6" name="Text Placeholder 5"/>
          <p:cNvSpPr>
            <a:spLocks noGrp="1"/>
          </p:cNvSpPr>
          <p:nvPr>
            <p:ph type="body" sz="quarter" idx="12"/>
          </p:nvPr>
        </p:nvSpPr>
        <p:spPr>
          <a:xfrm>
            <a:off x="304800" y="256035"/>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265570292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9989757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44938604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B755B231-F13A-423C-BA7E-BF674CFAF3CB}"/>
              </a:ext>
            </a:extLst>
          </p:cNvPr>
          <p:cNvSpPr>
            <a:spLocks noGrp="1"/>
          </p:cNvSpPr>
          <p:nvPr>
            <p:ph type="ftr" sz="quarter" idx="10"/>
          </p:nvPr>
        </p:nvSpPr>
        <p:spPr>
          <a:xfrm>
            <a:off x="96645" y="6492997"/>
            <a:ext cx="2144809" cy="388187"/>
          </a:xfrm>
          <a:prstGeom prst="rect">
            <a:avLst/>
          </a:prstGeo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3" name="Slide Number Placeholder 1">
            <a:extLst>
              <a:ext uri="{FF2B5EF4-FFF2-40B4-BE49-F238E27FC236}">
                <a16:creationId xmlns:a16="http://schemas.microsoft.com/office/drawing/2014/main" id="{41C1FED4-A1F8-4169-A0AA-6C15BC022FBA}"/>
              </a:ext>
            </a:extLst>
          </p:cNvPr>
          <p:cNvSpPr>
            <a:spLocks noGrp="1"/>
          </p:cNvSpPr>
          <p:nvPr>
            <p:ph type="sldNum" sz="quarter" idx="11"/>
          </p:nvPr>
        </p:nvSpPr>
        <p:spPr>
          <a:xfrm>
            <a:off x="11601160" y="6502378"/>
            <a:ext cx="559177" cy="341564"/>
          </a:xfrm>
          <a:prstGeom prst="rect">
            <a:avLst/>
          </a:prstGeo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78392870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171" algn="dec"/>
              </a:tabLst>
              <a:defRPr sz="1467"/>
            </a:lvl1pPr>
            <a:lvl2pPr marL="230701" indent="-230701">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dirty="0"/>
              <a:t>Click to edit Master text styles</a:t>
            </a:r>
          </a:p>
        </p:txBody>
      </p:sp>
      <p:sp>
        <p:nvSpPr>
          <p:cNvPr id="7" name="Footer Placeholder 3">
            <a:extLst>
              <a:ext uri="{FF2B5EF4-FFF2-40B4-BE49-F238E27FC236}">
                <a16:creationId xmlns:a16="http://schemas.microsoft.com/office/drawing/2014/main" id="{B41060D7-2049-4496-A704-BC9C6D1964EB}"/>
              </a:ext>
            </a:extLst>
          </p:cNvPr>
          <p:cNvSpPr>
            <a:spLocks noGrp="1"/>
          </p:cNvSpPr>
          <p:nvPr>
            <p:ph type="ftr" sz="quarter" idx="10"/>
          </p:nvPr>
        </p:nvSpPr>
        <p:spPr>
          <a:xfrm>
            <a:off x="96643" y="6492997"/>
            <a:ext cx="2641868" cy="388187"/>
          </a:xfrm>
          <a:prstGeom prst="rect">
            <a:avLst/>
          </a:prstGeo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8" name="Slide Number Placeholder 1">
            <a:extLst>
              <a:ext uri="{FF2B5EF4-FFF2-40B4-BE49-F238E27FC236}">
                <a16:creationId xmlns:a16="http://schemas.microsoft.com/office/drawing/2014/main" id="{966C4F7B-D579-416C-A807-E0B7C787998B}"/>
              </a:ext>
            </a:extLst>
          </p:cNvPr>
          <p:cNvSpPr>
            <a:spLocks noGrp="1"/>
          </p:cNvSpPr>
          <p:nvPr>
            <p:ph type="sldNum" sz="quarter" idx="11"/>
          </p:nvPr>
        </p:nvSpPr>
        <p:spPr>
          <a:xfrm>
            <a:off x="11723080" y="6492999"/>
            <a:ext cx="437257" cy="341564"/>
          </a:xfrm>
          <a:prstGeom prst="rect">
            <a:avLst/>
          </a:prstGeo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388646872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70"/>
            <a:ext cx="1722792" cy="701463"/>
          </a:xfrm>
          <a:prstGeom prst="rect">
            <a:avLst/>
          </a:prstGeom>
        </p:spPr>
      </p:pic>
      <p:sp>
        <p:nvSpPr>
          <p:cNvPr id="5" name="Footer Placeholder 3">
            <a:extLst>
              <a:ext uri="{FF2B5EF4-FFF2-40B4-BE49-F238E27FC236}">
                <a16:creationId xmlns:a16="http://schemas.microsoft.com/office/drawing/2014/main" id="{234B5496-3BD8-46BF-BFA7-A2AB00EB3908}"/>
              </a:ext>
            </a:extLst>
          </p:cNvPr>
          <p:cNvSpPr>
            <a:spLocks noGrp="1"/>
          </p:cNvSpPr>
          <p:nvPr>
            <p:ph type="ftr" sz="quarter" idx="10"/>
          </p:nvPr>
        </p:nvSpPr>
        <p:spPr>
          <a:xfrm>
            <a:off x="96643" y="6492997"/>
            <a:ext cx="1938484" cy="388187"/>
          </a:xfrm>
          <a:prstGeom prst="rect">
            <a:avLst/>
          </a:prstGeom>
        </p:spPr>
        <p:txBody>
          <a:bodyPr/>
          <a:lstStyle/>
          <a:p>
            <a:pPr defTabSz="914354">
              <a:defRPr/>
            </a:pPr>
            <a:r>
              <a:rPr lang="de-DE" sz="800">
                <a:latin typeface="Arial"/>
                <a:cs typeface="Arial" charset="0"/>
              </a:rPr>
              <a:t>IBM Cloud / © 2018 IBM Corporation</a:t>
            </a:r>
            <a:endParaRPr lang="en-US" sz="800">
              <a:latin typeface="Arial"/>
              <a:cs typeface="Arial" charset="0"/>
            </a:endParaRPr>
          </a:p>
        </p:txBody>
      </p:sp>
      <p:sp>
        <p:nvSpPr>
          <p:cNvPr id="7" name="Slide Number Placeholder 1">
            <a:extLst>
              <a:ext uri="{FF2B5EF4-FFF2-40B4-BE49-F238E27FC236}">
                <a16:creationId xmlns:a16="http://schemas.microsoft.com/office/drawing/2014/main" id="{734EF4D2-8351-41A6-B764-BD7A137C5241}"/>
              </a:ext>
            </a:extLst>
          </p:cNvPr>
          <p:cNvSpPr>
            <a:spLocks noGrp="1"/>
          </p:cNvSpPr>
          <p:nvPr>
            <p:ph type="sldNum" sz="quarter" idx="11"/>
          </p:nvPr>
        </p:nvSpPr>
        <p:spPr>
          <a:xfrm>
            <a:off x="11619916" y="6492999"/>
            <a:ext cx="540421" cy="341564"/>
          </a:xfrm>
          <a:prstGeom prst="rect">
            <a:avLst/>
          </a:prstGeom>
        </p:spPr>
        <p:txBody>
          <a:bodyPr/>
          <a:lstStyle/>
          <a:p>
            <a:pPr algn="ctr" defTabSz="914354">
              <a:defRPr/>
            </a:pPr>
            <a:fld id="{D0BE6F14-FF48-0F4F-A8AA-2E3F25371E4A}" type="slidenum">
              <a:rPr lang="en-US" sz="800" smtClean="0">
                <a:latin typeface="Arial"/>
                <a:cs typeface="Arial" charset="0"/>
              </a:rPr>
              <a:pPr algn="ctr" defTabSz="914354">
                <a:defRPr/>
              </a:pPr>
              <a:t>‹#›</a:t>
            </a:fld>
            <a:endParaRPr lang="en-US" sz="800">
              <a:latin typeface="Arial"/>
              <a:cs typeface="Arial" charset="0"/>
            </a:endParaRPr>
          </a:p>
        </p:txBody>
      </p:sp>
    </p:spTree>
    <p:extLst>
      <p:ext uri="{BB962C8B-B14F-4D97-AF65-F5344CB8AC3E}">
        <p14:creationId xmlns:p14="http://schemas.microsoft.com/office/powerpoint/2010/main" val="89721585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IBM Cloud / © 2018 IBM Corporation</a:t>
            </a:r>
          </a:p>
        </p:txBody>
      </p:sp>
      <p:sp>
        <p:nvSpPr>
          <p:cNvPr id="4" name="Slide Number Placeholder 3"/>
          <p:cNvSpPr>
            <a:spLocks noGrp="1"/>
          </p:cNvSpPr>
          <p:nvPr>
            <p:ph type="sldNum" sz="quarter" idx="12"/>
          </p:nvPr>
        </p:nvSpPr>
        <p:spPr/>
        <p:txBody>
          <a:bodyPr/>
          <a:lstStyle/>
          <a:p>
            <a:fld id="{79552F5A-BC9D-4127-A3B1-B9E6708A70F2}" type="slidenum">
              <a:rPr lang="en-US" smtClean="0"/>
              <a:t>‹#›</a:t>
            </a:fld>
            <a:endParaRPr lang="en-US"/>
          </a:p>
        </p:txBody>
      </p:sp>
    </p:spTree>
    <p:extLst>
      <p:ext uri="{BB962C8B-B14F-4D97-AF65-F5344CB8AC3E}">
        <p14:creationId xmlns:p14="http://schemas.microsoft.com/office/powerpoint/2010/main" val="117329037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4/17/20</a:t>
            </a:fld>
            <a:endParaRPr lang="en-US"/>
          </a:p>
        </p:txBody>
      </p:sp>
      <p:sp>
        <p:nvSpPr>
          <p:cNvPr id="4" name="Footer Placeholder 3"/>
          <p:cNvSpPr>
            <a:spLocks noGrp="1"/>
          </p:cNvSpPr>
          <p:nvPr>
            <p:ph type="ftr" sz="quarter" idx="11"/>
          </p:nvPr>
        </p:nvSpPr>
        <p:spPr/>
        <p:txBody>
          <a:bodyPr/>
          <a:lstStyle/>
          <a:p>
            <a:pPr defTabSz="914354"/>
            <a:endParaRPr lang="en-US">
              <a:solidFill>
                <a:srgbClr val="FFFFFF"/>
              </a:solidFill>
            </a:endParaRPr>
          </a:p>
        </p:txBody>
      </p:sp>
      <p:sp>
        <p:nvSpPr>
          <p:cNvPr id="5" name="Slide Number Placeholder 4"/>
          <p:cNvSpPr>
            <a:spLocks noGrp="1"/>
          </p:cNvSpPr>
          <p:nvPr>
            <p:ph type="sldNum" sz="quarter" idx="12"/>
          </p:nvPr>
        </p:nvSpPr>
        <p:spPr/>
        <p:txBody>
          <a:bodyPr/>
          <a:lstStyle/>
          <a:p>
            <a:pPr defTabSz="914354"/>
            <a:fld id="{3FD999D4-B456-9943-89B7-30D56181CE18}" type="slidenum">
              <a:rPr lang="en-US" smtClean="0">
                <a:solidFill>
                  <a:srgbClr val="FFFFFF"/>
                </a:solidFill>
              </a:rPr>
              <a:pPr defTabSz="914354"/>
              <a:t>‹#›</a:t>
            </a:fld>
            <a:endParaRPr lang="en-US">
              <a:solidFill>
                <a:srgbClr val="FFFFFF"/>
              </a:solidFill>
            </a:endParaRPr>
          </a:p>
        </p:txBody>
      </p:sp>
    </p:spTree>
    <p:extLst>
      <p:ext uri="{BB962C8B-B14F-4D97-AF65-F5344CB8AC3E}">
        <p14:creationId xmlns:p14="http://schemas.microsoft.com/office/powerpoint/2010/main" val="4176459583"/>
      </p:ext>
    </p:extLst>
  </p:cSld>
  <p:clrMapOvr>
    <a:masterClrMapping/>
  </p:clrMapOvr>
  <p:hf hdr="0" dt="0"/>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30879362-658A-E344-B7E9-F19991414F7F}" type="slidenum">
              <a:rPr lang="en-US" smtClean="0"/>
              <a:pPr/>
              <a:t>‹#›</a:t>
            </a:fld>
            <a:endParaRPr lang="en-US"/>
          </a:p>
        </p:txBody>
      </p:sp>
      <p:sp>
        <p:nvSpPr>
          <p:cNvPr id="8" name="Title 6"/>
          <p:cNvSpPr txBox="1">
            <a:spLocks/>
          </p:cNvSpPr>
          <p:nvPr userDrawn="1"/>
        </p:nvSpPr>
        <p:spPr>
          <a:xfrm>
            <a:off x="547580" y="1"/>
            <a:ext cx="8683507" cy="57476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tx2"/>
                </a:solidFill>
                <a:latin typeface="Calibri" panose="020F0502020204030204" pitchFamily="34" charset="0"/>
                <a:ea typeface="+mj-ea"/>
                <a:cs typeface="+mj-cs"/>
              </a:defRPr>
            </a:lvl1pPr>
          </a:lstStyle>
          <a:p>
            <a:r>
              <a:rPr lang="en-US" sz="3200" b="1">
                <a:latin typeface="Open Sans" panose="020B0606030504020204" pitchFamily="34" charset="0"/>
                <a:ea typeface="Open Sans" panose="020B0606030504020204" pitchFamily="34" charset="0"/>
                <a:cs typeface="Open Sans" panose="020B0606030504020204" pitchFamily="34" charset="0"/>
              </a:rPr>
              <a:t>IDC Survey Spotlight</a:t>
            </a:r>
            <a:endParaRPr lang="en-US" sz="2000">
              <a:latin typeface="Open Sans" panose="020B0606030504020204" pitchFamily="34" charset="0"/>
              <a:ea typeface="Open Sans" panose="020B0606030504020204" pitchFamily="34" charset="0"/>
              <a:cs typeface="Open Sans" panose="020B0606030504020204" pitchFamily="34" charset="0"/>
            </a:endParaRPr>
          </a:p>
        </p:txBody>
      </p:sp>
      <p:sp>
        <p:nvSpPr>
          <p:cNvPr id="10" name="Title 8"/>
          <p:cNvSpPr>
            <a:spLocks noGrp="1"/>
          </p:cNvSpPr>
          <p:nvPr>
            <p:ph type="title" hasCustomPrompt="1"/>
          </p:nvPr>
        </p:nvSpPr>
        <p:spPr>
          <a:xfrm>
            <a:off x="547580" y="574765"/>
            <a:ext cx="8683507" cy="783771"/>
          </a:xfrm>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Key Question (max 2 lines)</a:t>
            </a:r>
          </a:p>
        </p:txBody>
      </p:sp>
      <p:sp>
        <p:nvSpPr>
          <p:cNvPr id="6" name="Chart Placeholder 5"/>
          <p:cNvSpPr>
            <a:spLocks noGrp="1"/>
          </p:cNvSpPr>
          <p:nvPr>
            <p:ph type="chart" sz="quarter" idx="14"/>
          </p:nvPr>
        </p:nvSpPr>
        <p:spPr>
          <a:xfrm>
            <a:off x="547963" y="2037808"/>
            <a:ext cx="5384800" cy="4088357"/>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icon to add chart</a:t>
            </a:r>
          </a:p>
        </p:txBody>
      </p:sp>
      <p:sp>
        <p:nvSpPr>
          <p:cNvPr id="11" name="Chart Placeholder 5"/>
          <p:cNvSpPr>
            <a:spLocks noGrp="1"/>
          </p:cNvSpPr>
          <p:nvPr>
            <p:ph type="chart" sz="quarter" idx="15"/>
          </p:nvPr>
        </p:nvSpPr>
        <p:spPr>
          <a:xfrm>
            <a:off x="6282267" y="2037808"/>
            <a:ext cx="5384800" cy="4088357"/>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icon to add chart</a:t>
            </a:r>
          </a:p>
        </p:txBody>
      </p:sp>
      <p:sp>
        <p:nvSpPr>
          <p:cNvPr id="13" name="Text Placeholder 20">
            <a:extLst>
              <a:ext uri="{FF2B5EF4-FFF2-40B4-BE49-F238E27FC236}">
                <a16:creationId xmlns:a16="http://schemas.microsoft.com/office/drawing/2014/main" id="{E3A81B66-4724-4A89-B157-A1A928BF54A1}"/>
              </a:ext>
            </a:extLst>
          </p:cNvPr>
          <p:cNvSpPr>
            <a:spLocks noGrp="1"/>
          </p:cNvSpPr>
          <p:nvPr>
            <p:ph type="body" sz="quarter" idx="17" hasCustomPrompt="1"/>
          </p:nvPr>
        </p:nvSpPr>
        <p:spPr>
          <a:xfrm>
            <a:off x="9317568" y="1139612"/>
            <a:ext cx="2341032" cy="153888"/>
          </a:xfrm>
        </p:spPr>
        <p:txBody>
          <a:bodyPr wrap="square" lIns="0" rIns="0">
            <a:spAutoFit/>
          </a:bodyPr>
          <a:lstStyle>
            <a:lvl1pPr marL="0" indent="0" algn="ctr">
              <a:buFont typeface="Arial" panose="020B0604020202020204" pitchFamily="34" charset="0"/>
              <a:buNone/>
              <a:defRPr lang="en-US" sz="1000" b="1"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algn="ctr"/>
            <a:r>
              <a:rPr lang="en-US" dirty="0"/>
              <a:t>Click to add Analyst Name</a:t>
            </a:r>
          </a:p>
        </p:txBody>
      </p:sp>
      <p:sp>
        <p:nvSpPr>
          <p:cNvPr id="14" name="Picture Placeholder 2">
            <a:extLst>
              <a:ext uri="{FF2B5EF4-FFF2-40B4-BE49-F238E27FC236}">
                <a16:creationId xmlns:a16="http://schemas.microsoft.com/office/drawing/2014/main" id="{2E572A42-CD16-497C-8799-0DCF6D288F38}"/>
              </a:ext>
            </a:extLst>
          </p:cNvPr>
          <p:cNvSpPr>
            <a:spLocks noGrp="1"/>
          </p:cNvSpPr>
          <p:nvPr>
            <p:ph type="pic" sz="quarter" idx="18"/>
          </p:nvPr>
        </p:nvSpPr>
        <p:spPr>
          <a:xfrm>
            <a:off x="9790213" y="196130"/>
            <a:ext cx="1280160" cy="934121"/>
          </a:xfrm>
        </p:spPr>
        <p:txBody>
          <a:bodyPr lIns="0" tIns="0" rIns="0" bIns="0">
            <a:normAutofit/>
          </a:bodyPr>
          <a:lstStyle>
            <a:lvl1pPr marL="0" indent="0" algn="ctr">
              <a:buNone/>
              <a:defRPr sz="800" baseline="0">
                <a:latin typeface="Open Sans" panose="020B0606030504020204" pitchFamily="34" charset="0"/>
                <a:ea typeface="Open Sans" panose="020B0606030504020204" pitchFamily="34" charset="0"/>
                <a:cs typeface="Open Sans" panose="020B0606030504020204" pitchFamily="34" charset="0"/>
              </a:defRPr>
            </a:lvl1pPr>
          </a:lstStyle>
          <a:p>
            <a:r>
              <a:rPr lang="en-US"/>
              <a:t>Click icon to add picture</a:t>
            </a:r>
          </a:p>
        </p:txBody>
      </p:sp>
      <p:sp>
        <p:nvSpPr>
          <p:cNvPr id="16" name="Footer Placeholder 4">
            <a:extLst>
              <a:ext uri="{FF2B5EF4-FFF2-40B4-BE49-F238E27FC236}">
                <a16:creationId xmlns:a16="http://schemas.microsoft.com/office/drawing/2014/main" id="{EF6527E5-CDAD-417C-A90D-02D0B432A7AF}"/>
              </a:ext>
            </a:extLst>
          </p:cNvPr>
          <p:cNvSpPr>
            <a:spLocks noGrp="1"/>
          </p:cNvSpPr>
          <p:nvPr>
            <p:ph type="ftr" sz="quarter" idx="3"/>
          </p:nvPr>
        </p:nvSpPr>
        <p:spPr>
          <a:xfrm>
            <a:off x="2266309" y="6477002"/>
            <a:ext cx="3636651" cy="318831"/>
          </a:xfrm>
          <a:prstGeom prst="rect">
            <a:avLst/>
          </a:prstGeom>
        </p:spPr>
        <p:txBody>
          <a:bodyPr vert="horz" lIns="91440" tIns="45720" rIns="91440" bIns="45720" rtlCol="0" anchor="ctr"/>
          <a:lstStyle>
            <a:lvl1pPr algn="l">
              <a:defRPr sz="1000">
                <a:solidFill>
                  <a:schemeClr val="bg1">
                    <a:lumMod val="75000"/>
                  </a:schemeClr>
                </a:solidFill>
              </a:defRPr>
            </a:lvl1pPr>
          </a:lstStyle>
          <a:p>
            <a:r>
              <a:rPr lang="fr-FR"/>
              <a:t>IDC# XXXXXX (Publication date)     </a:t>
            </a:r>
          </a:p>
          <a:p>
            <a:r>
              <a:rPr lang="fr-FR"/>
              <a:t>Source: XXXXX, N=XXX</a:t>
            </a:r>
            <a:endParaRPr lang="en-US"/>
          </a:p>
        </p:txBody>
      </p:sp>
      <p:sp>
        <p:nvSpPr>
          <p:cNvPr id="15" name="Rectangle 14">
            <a:extLst>
              <a:ext uri="{FF2B5EF4-FFF2-40B4-BE49-F238E27FC236}">
                <a16:creationId xmlns:a16="http://schemas.microsoft.com/office/drawing/2014/main" id="{060C92A2-DD1B-4140-9485-5735294D19DD}"/>
              </a:ext>
            </a:extLst>
          </p:cNvPr>
          <p:cNvSpPr/>
          <p:nvPr userDrawn="1"/>
        </p:nvSpPr>
        <p:spPr>
          <a:xfrm>
            <a:off x="547579" y="1403017"/>
            <a:ext cx="11119104" cy="504775"/>
          </a:xfrm>
          <a:prstGeom prst="rect">
            <a:avLst/>
          </a:prstGeom>
          <a:solidFill>
            <a:schemeClr val="bg2"/>
          </a:solidFill>
        </p:spPr>
        <p:txBody>
          <a:bodyPr wrap="square" anchor="ctr">
            <a:noAutofit/>
          </a:bodyPr>
          <a:lstStyle/>
          <a:p>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17">
            <a:extLst>
              <a:ext uri="{FF2B5EF4-FFF2-40B4-BE49-F238E27FC236}">
                <a16:creationId xmlns:a16="http://schemas.microsoft.com/office/drawing/2014/main" id="{D00D1545-D453-484B-8613-70BF56384788}"/>
              </a:ext>
            </a:extLst>
          </p:cNvPr>
          <p:cNvSpPr>
            <a:spLocks noGrp="1"/>
          </p:cNvSpPr>
          <p:nvPr>
            <p:ph type="body" sz="quarter" idx="16" hasCustomPrompt="1"/>
          </p:nvPr>
        </p:nvSpPr>
        <p:spPr>
          <a:xfrm>
            <a:off x="547579" y="1403017"/>
            <a:ext cx="11119104" cy="504775"/>
          </a:xfrm>
        </p:spPr>
        <p:txBody>
          <a:bodyPr anchor="ctr" anchorCtr="0">
            <a:noAutofit/>
          </a:bodyPr>
          <a:lstStyle>
            <a:lvl1pPr marL="0" indent="0">
              <a:buNone/>
              <a:defRPr lang="en-US" sz="1400" b="1" kern="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400" b="1" kern="1200" dirty="0" smtClean="0">
                <a:solidFill>
                  <a:schemeClr val="bg1"/>
                </a:solidFill>
                <a:latin typeface="+mn-lt"/>
                <a:ea typeface="+mn-ea"/>
                <a:cs typeface="+mn-cs"/>
              </a:defRPr>
            </a:lvl2pPr>
            <a:lvl3pPr>
              <a:defRPr lang="en-US" sz="1400" b="1" kern="1200" dirty="0" smtClean="0">
                <a:solidFill>
                  <a:schemeClr val="bg1"/>
                </a:solidFill>
                <a:latin typeface="+mn-lt"/>
                <a:ea typeface="+mn-ea"/>
                <a:cs typeface="+mn-cs"/>
              </a:defRPr>
            </a:lvl3pPr>
            <a:lvl4pPr>
              <a:defRPr lang="en-US" sz="1400" b="1" kern="1200" dirty="0" smtClean="0">
                <a:solidFill>
                  <a:schemeClr val="bg1"/>
                </a:solidFill>
                <a:latin typeface="+mn-lt"/>
                <a:ea typeface="+mn-ea"/>
                <a:cs typeface="+mn-cs"/>
              </a:defRPr>
            </a:lvl4pPr>
            <a:lvl5pPr>
              <a:defRPr lang="en-US" sz="1400" b="1" kern="1200" dirty="0">
                <a:solidFill>
                  <a:schemeClr val="bg1"/>
                </a:solidFill>
                <a:latin typeface="+mn-lt"/>
                <a:ea typeface="+mn-ea"/>
                <a:cs typeface="+mn-cs"/>
              </a:defRPr>
            </a:lvl5pPr>
          </a:lstStyle>
          <a:p>
            <a:pPr lvl="0"/>
            <a:r>
              <a:rPr lang="en-US" dirty="0"/>
              <a:t>Click to insert Survey Question (max 2 lines)</a:t>
            </a:r>
          </a:p>
        </p:txBody>
      </p:sp>
    </p:spTree>
    <p:extLst>
      <p:ext uri="{BB962C8B-B14F-4D97-AF65-F5344CB8AC3E}">
        <p14:creationId xmlns:p14="http://schemas.microsoft.com/office/powerpoint/2010/main" val="3135534190"/>
      </p:ext>
    </p:extLst>
  </p:cSld>
  <p:clrMapOvr>
    <a:masterClrMapping/>
  </p:clrMapOvr>
  <p:hf hd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30879362-658A-E344-B7E9-F19991414F7F}" type="slidenum">
              <a:rPr lang="en-US" smtClean="0"/>
              <a:pPr/>
              <a:t>‹#›</a:t>
            </a:fld>
            <a:endParaRPr lang="en-US"/>
          </a:p>
        </p:txBody>
      </p:sp>
      <p:sp>
        <p:nvSpPr>
          <p:cNvPr id="8" name="Title 6"/>
          <p:cNvSpPr txBox="1">
            <a:spLocks/>
          </p:cNvSpPr>
          <p:nvPr userDrawn="1"/>
        </p:nvSpPr>
        <p:spPr>
          <a:xfrm>
            <a:off x="547580" y="1"/>
            <a:ext cx="8683507" cy="57476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tx2"/>
                </a:solidFill>
                <a:latin typeface="Calibri" panose="020F0502020204030204" pitchFamily="34" charset="0"/>
                <a:ea typeface="+mj-ea"/>
                <a:cs typeface="+mj-cs"/>
              </a:defRPr>
            </a:lvl1pPr>
          </a:lstStyle>
          <a:p>
            <a:r>
              <a:rPr lang="en-US" sz="3200" b="1">
                <a:latin typeface="Open Sans" panose="020B0606030504020204" pitchFamily="34" charset="0"/>
                <a:ea typeface="Open Sans" panose="020B0606030504020204" pitchFamily="34" charset="0"/>
                <a:cs typeface="Open Sans" panose="020B0606030504020204" pitchFamily="34" charset="0"/>
              </a:rPr>
              <a:t>IDC Survey Spotlight</a:t>
            </a:r>
            <a:endParaRPr lang="en-US" sz="2000">
              <a:latin typeface="Open Sans" panose="020B0606030504020204" pitchFamily="34" charset="0"/>
              <a:ea typeface="Open Sans" panose="020B0606030504020204" pitchFamily="34" charset="0"/>
              <a:cs typeface="Open Sans" panose="020B0606030504020204" pitchFamily="34" charset="0"/>
            </a:endParaRPr>
          </a:p>
        </p:txBody>
      </p:sp>
      <p:sp>
        <p:nvSpPr>
          <p:cNvPr id="10" name="Title 8"/>
          <p:cNvSpPr>
            <a:spLocks noGrp="1"/>
          </p:cNvSpPr>
          <p:nvPr>
            <p:ph type="title" hasCustomPrompt="1"/>
          </p:nvPr>
        </p:nvSpPr>
        <p:spPr>
          <a:xfrm>
            <a:off x="547580" y="574765"/>
            <a:ext cx="8683507" cy="783771"/>
          </a:xfrm>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Key Question (max 2 lines)</a:t>
            </a:r>
          </a:p>
        </p:txBody>
      </p:sp>
      <p:sp>
        <p:nvSpPr>
          <p:cNvPr id="6" name="Chart Placeholder 5"/>
          <p:cNvSpPr>
            <a:spLocks noGrp="1"/>
          </p:cNvSpPr>
          <p:nvPr>
            <p:ph type="chart" sz="quarter" idx="14"/>
          </p:nvPr>
        </p:nvSpPr>
        <p:spPr>
          <a:xfrm>
            <a:off x="547580" y="2037808"/>
            <a:ext cx="7106195" cy="4088357"/>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icon to add chart</a:t>
            </a:r>
          </a:p>
        </p:txBody>
      </p:sp>
      <p:sp>
        <p:nvSpPr>
          <p:cNvPr id="11" name="Chart Placeholder 5"/>
          <p:cNvSpPr>
            <a:spLocks noGrp="1"/>
          </p:cNvSpPr>
          <p:nvPr>
            <p:ph type="chart" sz="quarter" idx="15"/>
          </p:nvPr>
        </p:nvSpPr>
        <p:spPr>
          <a:xfrm>
            <a:off x="8009083" y="2037808"/>
            <a:ext cx="3657600" cy="4088357"/>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icon to add chart</a:t>
            </a:r>
          </a:p>
        </p:txBody>
      </p:sp>
      <p:sp>
        <p:nvSpPr>
          <p:cNvPr id="13" name="Text Placeholder 20">
            <a:extLst>
              <a:ext uri="{FF2B5EF4-FFF2-40B4-BE49-F238E27FC236}">
                <a16:creationId xmlns:a16="http://schemas.microsoft.com/office/drawing/2014/main" id="{136A625E-DAF3-4A69-9881-4BD3FA970E40}"/>
              </a:ext>
            </a:extLst>
          </p:cNvPr>
          <p:cNvSpPr>
            <a:spLocks noGrp="1"/>
          </p:cNvSpPr>
          <p:nvPr>
            <p:ph type="body" sz="quarter" idx="17" hasCustomPrompt="1"/>
          </p:nvPr>
        </p:nvSpPr>
        <p:spPr>
          <a:xfrm>
            <a:off x="9317568" y="1139612"/>
            <a:ext cx="2341032" cy="153888"/>
          </a:xfrm>
        </p:spPr>
        <p:txBody>
          <a:bodyPr wrap="square" lIns="0" rIns="0">
            <a:spAutoFit/>
          </a:bodyPr>
          <a:lstStyle>
            <a:lvl1pPr marL="0" indent="0" algn="ctr">
              <a:buFont typeface="Arial" panose="020B0604020202020204" pitchFamily="34" charset="0"/>
              <a:buNone/>
              <a:defRPr lang="en-US" sz="1000" b="1"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algn="ctr"/>
            <a:r>
              <a:rPr lang="en-US" dirty="0"/>
              <a:t>Click to add Analyst Name</a:t>
            </a:r>
          </a:p>
        </p:txBody>
      </p:sp>
      <p:sp>
        <p:nvSpPr>
          <p:cNvPr id="14" name="Picture Placeholder 2">
            <a:extLst>
              <a:ext uri="{FF2B5EF4-FFF2-40B4-BE49-F238E27FC236}">
                <a16:creationId xmlns:a16="http://schemas.microsoft.com/office/drawing/2014/main" id="{00CD6947-9746-4D53-A884-887C178CF5C0}"/>
              </a:ext>
            </a:extLst>
          </p:cNvPr>
          <p:cNvSpPr>
            <a:spLocks noGrp="1"/>
          </p:cNvSpPr>
          <p:nvPr>
            <p:ph type="pic" sz="quarter" idx="18"/>
          </p:nvPr>
        </p:nvSpPr>
        <p:spPr>
          <a:xfrm>
            <a:off x="9790213" y="196130"/>
            <a:ext cx="1280160" cy="934121"/>
          </a:xfrm>
        </p:spPr>
        <p:txBody>
          <a:bodyPr lIns="0" tIns="0" rIns="0" bIns="0">
            <a:normAutofit/>
          </a:bodyPr>
          <a:lstStyle>
            <a:lvl1pPr marL="0" indent="0" algn="ctr">
              <a:buNone/>
              <a:defRPr sz="800" baseline="0">
                <a:latin typeface="Open Sans" panose="020B0606030504020204" pitchFamily="34" charset="0"/>
                <a:ea typeface="Open Sans" panose="020B0606030504020204" pitchFamily="34" charset="0"/>
                <a:cs typeface="Open Sans" panose="020B0606030504020204" pitchFamily="34" charset="0"/>
              </a:defRPr>
            </a:lvl1pPr>
          </a:lstStyle>
          <a:p>
            <a:r>
              <a:rPr lang="en-US"/>
              <a:t>Click icon to add picture</a:t>
            </a:r>
          </a:p>
        </p:txBody>
      </p:sp>
      <p:sp>
        <p:nvSpPr>
          <p:cNvPr id="16" name="Footer Placeholder 4">
            <a:extLst>
              <a:ext uri="{FF2B5EF4-FFF2-40B4-BE49-F238E27FC236}">
                <a16:creationId xmlns:a16="http://schemas.microsoft.com/office/drawing/2014/main" id="{125B3112-993D-4A0B-BD96-D61B32CFCF58}"/>
              </a:ext>
            </a:extLst>
          </p:cNvPr>
          <p:cNvSpPr>
            <a:spLocks noGrp="1"/>
          </p:cNvSpPr>
          <p:nvPr>
            <p:ph type="ftr" sz="quarter" idx="3"/>
          </p:nvPr>
        </p:nvSpPr>
        <p:spPr>
          <a:xfrm>
            <a:off x="2266309" y="6477002"/>
            <a:ext cx="3636651" cy="318831"/>
          </a:xfrm>
          <a:prstGeom prst="rect">
            <a:avLst/>
          </a:prstGeom>
        </p:spPr>
        <p:txBody>
          <a:bodyPr vert="horz" lIns="91440" tIns="45720" rIns="91440" bIns="45720" rtlCol="0" anchor="ctr"/>
          <a:lstStyle>
            <a:lvl1pPr algn="l">
              <a:defRPr sz="1000">
                <a:solidFill>
                  <a:schemeClr val="bg1">
                    <a:lumMod val="75000"/>
                  </a:schemeClr>
                </a:solidFill>
              </a:defRPr>
            </a:lvl1pPr>
          </a:lstStyle>
          <a:p>
            <a:r>
              <a:rPr lang="fr-FR"/>
              <a:t>IDC# XXXXXX (Publication date)     </a:t>
            </a:r>
          </a:p>
          <a:p>
            <a:r>
              <a:rPr lang="fr-FR"/>
              <a:t>Source: XXXXX, N=XXX</a:t>
            </a:r>
            <a:endParaRPr lang="en-US"/>
          </a:p>
        </p:txBody>
      </p:sp>
      <p:sp>
        <p:nvSpPr>
          <p:cNvPr id="15" name="Rectangle 14">
            <a:extLst>
              <a:ext uri="{FF2B5EF4-FFF2-40B4-BE49-F238E27FC236}">
                <a16:creationId xmlns:a16="http://schemas.microsoft.com/office/drawing/2014/main" id="{C848BFC7-1C53-45A6-84FE-1C779C6BFA68}"/>
              </a:ext>
            </a:extLst>
          </p:cNvPr>
          <p:cNvSpPr/>
          <p:nvPr userDrawn="1"/>
        </p:nvSpPr>
        <p:spPr>
          <a:xfrm>
            <a:off x="547579" y="1403017"/>
            <a:ext cx="11119104" cy="504775"/>
          </a:xfrm>
          <a:prstGeom prst="rect">
            <a:avLst/>
          </a:prstGeom>
          <a:solidFill>
            <a:schemeClr val="bg2"/>
          </a:solidFill>
        </p:spPr>
        <p:txBody>
          <a:bodyPr wrap="square" anchor="ctr">
            <a:noAutofit/>
          </a:bodyPr>
          <a:lstStyle/>
          <a:p>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17">
            <a:extLst>
              <a:ext uri="{FF2B5EF4-FFF2-40B4-BE49-F238E27FC236}">
                <a16:creationId xmlns:a16="http://schemas.microsoft.com/office/drawing/2014/main" id="{D53D4C20-DB9A-45A6-A8D8-89EE14278E41}"/>
              </a:ext>
            </a:extLst>
          </p:cNvPr>
          <p:cNvSpPr>
            <a:spLocks noGrp="1"/>
          </p:cNvSpPr>
          <p:nvPr>
            <p:ph type="body" sz="quarter" idx="16" hasCustomPrompt="1"/>
          </p:nvPr>
        </p:nvSpPr>
        <p:spPr>
          <a:xfrm>
            <a:off x="547579" y="1403017"/>
            <a:ext cx="11119104" cy="504775"/>
          </a:xfrm>
        </p:spPr>
        <p:txBody>
          <a:bodyPr anchor="ctr" anchorCtr="0">
            <a:noAutofit/>
          </a:bodyPr>
          <a:lstStyle>
            <a:lvl1pPr marL="0" indent="0">
              <a:buNone/>
              <a:defRPr lang="en-US" sz="1400" b="1" kern="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400" b="1" kern="1200" dirty="0" smtClean="0">
                <a:solidFill>
                  <a:schemeClr val="bg1"/>
                </a:solidFill>
                <a:latin typeface="+mn-lt"/>
                <a:ea typeface="+mn-ea"/>
                <a:cs typeface="+mn-cs"/>
              </a:defRPr>
            </a:lvl2pPr>
            <a:lvl3pPr>
              <a:defRPr lang="en-US" sz="1400" b="1" kern="1200" dirty="0" smtClean="0">
                <a:solidFill>
                  <a:schemeClr val="bg1"/>
                </a:solidFill>
                <a:latin typeface="+mn-lt"/>
                <a:ea typeface="+mn-ea"/>
                <a:cs typeface="+mn-cs"/>
              </a:defRPr>
            </a:lvl3pPr>
            <a:lvl4pPr>
              <a:defRPr lang="en-US" sz="1400" b="1" kern="1200" dirty="0" smtClean="0">
                <a:solidFill>
                  <a:schemeClr val="bg1"/>
                </a:solidFill>
                <a:latin typeface="+mn-lt"/>
                <a:ea typeface="+mn-ea"/>
                <a:cs typeface="+mn-cs"/>
              </a:defRPr>
            </a:lvl4pPr>
            <a:lvl5pPr>
              <a:defRPr lang="en-US" sz="1400" b="1" kern="1200" dirty="0">
                <a:solidFill>
                  <a:schemeClr val="bg1"/>
                </a:solidFill>
                <a:latin typeface="+mn-lt"/>
                <a:ea typeface="+mn-ea"/>
                <a:cs typeface="+mn-cs"/>
              </a:defRPr>
            </a:lvl5pPr>
          </a:lstStyle>
          <a:p>
            <a:pPr lvl="0"/>
            <a:r>
              <a:rPr lang="en-US" dirty="0"/>
              <a:t>Click to insert Survey Question (max 2 lines)</a:t>
            </a:r>
          </a:p>
        </p:txBody>
      </p:sp>
    </p:spTree>
    <p:extLst>
      <p:ext uri="{BB962C8B-B14F-4D97-AF65-F5344CB8AC3E}">
        <p14:creationId xmlns:p14="http://schemas.microsoft.com/office/powerpoint/2010/main" val="63297610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30879362-658A-E344-B7E9-F19991414F7F}" type="slidenum">
              <a:rPr lang="en-US" smtClean="0"/>
              <a:pPr/>
              <a:t>‹#›</a:t>
            </a:fld>
            <a:endParaRPr lang="en-US"/>
          </a:p>
        </p:txBody>
      </p:sp>
      <p:sp>
        <p:nvSpPr>
          <p:cNvPr id="8" name="Title 6"/>
          <p:cNvSpPr txBox="1">
            <a:spLocks/>
          </p:cNvSpPr>
          <p:nvPr userDrawn="1"/>
        </p:nvSpPr>
        <p:spPr>
          <a:xfrm>
            <a:off x="547580" y="1"/>
            <a:ext cx="8683507" cy="57476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tx2"/>
                </a:solidFill>
                <a:latin typeface="Calibri" panose="020F0502020204030204" pitchFamily="34" charset="0"/>
                <a:ea typeface="+mj-ea"/>
                <a:cs typeface="+mj-cs"/>
              </a:defRPr>
            </a:lvl1pPr>
          </a:lstStyle>
          <a:p>
            <a:r>
              <a:rPr lang="en-US" sz="3200" b="1">
                <a:latin typeface="Open Sans" panose="020B0606030504020204" pitchFamily="34" charset="0"/>
                <a:ea typeface="Open Sans" panose="020B0606030504020204" pitchFamily="34" charset="0"/>
                <a:cs typeface="Open Sans" panose="020B0606030504020204" pitchFamily="34" charset="0"/>
              </a:rPr>
              <a:t>IDC Survey Spotlight</a:t>
            </a:r>
            <a:endParaRPr lang="en-US" sz="2000">
              <a:latin typeface="Open Sans" panose="020B0606030504020204" pitchFamily="34" charset="0"/>
              <a:ea typeface="Open Sans" panose="020B0606030504020204" pitchFamily="34" charset="0"/>
              <a:cs typeface="Open Sans" panose="020B0606030504020204" pitchFamily="34" charset="0"/>
            </a:endParaRPr>
          </a:p>
        </p:txBody>
      </p:sp>
      <p:sp>
        <p:nvSpPr>
          <p:cNvPr id="10" name="Title 8"/>
          <p:cNvSpPr>
            <a:spLocks noGrp="1"/>
          </p:cNvSpPr>
          <p:nvPr>
            <p:ph type="title" hasCustomPrompt="1"/>
          </p:nvPr>
        </p:nvSpPr>
        <p:spPr>
          <a:xfrm>
            <a:off x="547580" y="574765"/>
            <a:ext cx="8683507" cy="783771"/>
          </a:xfrm>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Key Question (max 2 lines)</a:t>
            </a:r>
          </a:p>
        </p:txBody>
      </p:sp>
      <p:sp>
        <p:nvSpPr>
          <p:cNvPr id="9" name="Rectangle 8"/>
          <p:cNvSpPr/>
          <p:nvPr userDrawn="1"/>
        </p:nvSpPr>
        <p:spPr>
          <a:xfrm>
            <a:off x="547579" y="1403017"/>
            <a:ext cx="11119104" cy="504775"/>
          </a:xfrm>
          <a:prstGeom prst="rect">
            <a:avLst/>
          </a:prstGeom>
          <a:solidFill>
            <a:schemeClr val="bg2"/>
          </a:solidFill>
        </p:spPr>
        <p:txBody>
          <a:bodyPr wrap="square" anchor="ctr">
            <a:noAutofit/>
          </a:bodyPr>
          <a:lstStyle/>
          <a:p>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17"/>
          <p:cNvSpPr>
            <a:spLocks noGrp="1"/>
          </p:cNvSpPr>
          <p:nvPr>
            <p:ph type="body" sz="quarter" idx="16" hasCustomPrompt="1"/>
          </p:nvPr>
        </p:nvSpPr>
        <p:spPr>
          <a:xfrm>
            <a:off x="547579" y="1403017"/>
            <a:ext cx="11119104" cy="504775"/>
          </a:xfrm>
        </p:spPr>
        <p:txBody>
          <a:bodyPr anchor="ctr" anchorCtr="0">
            <a:noAutofit/>
          </a:bodyPr>
          <a:lstStyle>
            <a:lvl1pPr marL="0" indent="0">
              <a:buNone/>
              <a:defRPr lang="en-US" sz="1400" b="1" kern="12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lang="en-US" sz="1400" b="1" kern="1200" dirty="0" smtClean="0">
                <a:solidFill>
                  <a:schemeClr val="bg1"/>
                </a:solidFill>
                <a:latin typeface="+mn-lt"/>
                <a:ea typeface="+mn-ea"/>
                <a:cs typeface="+mn-cs"/>
              </a:defRPr>
            </a:lvl2pPr>
            <a:lvl3pPr>
              <a:defRPr lang="en-US" sz="1400" b="1" kern="1200" dirty="0" smtClean="0">
                <a:solidFill>
                  <a:schemeClr val="bg1"/>
                </a:solidFill>
                <a:latin typeface="+mn-lt"/>
                <a:ea typeface="+mn-ea"/>
                <a:cs typeface="+mn-cs"/>
              </a:defRPr>
            </a:lvl3pPr>
            <a:lvl4pPr>
              <a:defRPr lang="en-US" sz="1400" b="1" kern="1200" dirty="0" smtClean="0">
                <a:solidFill>
                  <a:schemeClr val="bg1"/>
                </a:solidFill>
                <a:latin typeface="+mn-lt"/>
                <a:ea typeface="+mn-ea"/>
                <a:cs typeface="+mn-cs"/>
              </a:defRPr>
            </a:lvl4pPr>
            <a:lvl5pPr>
              <a:defRPr lang="en-US" sz="1400" b="1" kern="1200" dirty="0">
                <a:solidFill>
                  <a:schemeClr val="bg1"/>
                </a:solidFill>
                <a:latin typeface="+mn-lt"/>
                <a:ea typeface="+mn-ea"/>
                <a:cs typeface="+mn-cs"/>
              </a:defRPr>
            </a:lvl5pPr>
          </a:lstStyle>
          <a:p>
            <a:pPr lvl="0"/>
            <a:r>
              <a:rPr lang="en-US" dirty="0"/>
              <a:t>Click to insert Survey Question (max 2 lines)</a:t>
            </a:r>
          </a:p>
        </p:txBody>
      </p:sp>
      <p:sp>
        <p:nvSpPr>
          <p:cNvPr id="13" name="Chart Placeholder 5"/>
          <p:cNvSpPr>
            <a:spLocks noGrp="1"/>
          </p:cNvSpPr>
          <p:nvPr>
            <p:ph type="chart" sz="quarter" idx="14"/>
          </p:nvPr>
        </p:nvSpPr>
        <p:spPr>
          <a:xfrm>
            <a:off x="547579" y="2037808"/>
            <a:ext cx="3657600" cy="4088357"/>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icon to add chart</a:t>
            </a:r>
          </a:p>
        </p:txBody>
      </p:sp>
      <p:sp>
        <p:nvSpPr>
          <p:cNvPr id="14" name="Chart Placeholder 5"/>
          <p:cNvSpPr>
            <a:spLocks noGrp="1"/>
          </p:cNvSpPr>
          <p:nvPr>
            <p:ph type="chart" sz="quarter" idx="15"/>
          </p:nvPr>
        </p:nvSpPr>
        <p:spPr>
          <a:xfrm>
            <a:off x="4560489" y="2037808"/>
            <a:ext cx="7106195" cy="4088357"/>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a:t>Click icon to add chart</a:t>
            </a:r>
          </a:p>
        </p:txBody>
      </p:sp>
      <p:sp>
        <p:nvSpPr>
          <p:cNvPr id="17" name="Text Placeholder 20">
            <a:extLst>
              <a:ext uri="{FF2B5EF4-FFF2-40B4-BE49-F238E27FC236}">
                <a16:creationId xmlns:a16="http://schemas.microsoft.com/office/drawing/2014/main" id="{164C09FB-D2C0-421B-AAE5-3961EB12D556}"/>
              </a:ext>
            </a:extLst>
          </p:cNvPr>
          <p:cNvSpPr>
            <a:spLocks noGrp="1"/>
          </p:cNvSpPr>
          <p:nvPr>
            <p:ph type="body" sz="quarter" idx="17" hasCustomPrompt="1"/>
          </p:nvPr>
        </p:nvSpPr>
        <p:spPr>
          <a:xfrm>
            <a:off x="9317568" y="1139612"/>
            <a:ext cx="2341032" cy="153888"/>
          </a:xfrm>
        </p:spPr>
        <p:txBody>
          <a:bodyPr wrap="square" lIns="0" rIns="0">
            <a:spAutoFit/>
          </a:bodyPr>
          <a:lstStyle>
            <a:lvl1pPr marL="0" indent="0" algn="ctr">
              <a:buFont typeface="Arial" panose="020B0604020202020204" pitchFamily="34" charset="0"/>
              <a:buNone/>
              <a:defRPr lang="en-US" sz="1000" b="1"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algn="ctr"/>
            <a:r>
              <a:rPr lang="en-US" dirty="0"/>
              <a:t>Click to add Analyst Name</a:t>
            </a:r>
          </a:p>
        </p:txBody>
      </p:sp>
      <p:sp>
        <p:nvSpPr>
          <p:cNvPr id="18" name="Picture Placeholder 2">
            <a:extLst>
              <a:ext uri="{FF2B5EF4-FFF2-40B4-BE49-F238E27FC236}">
                <a16:creationId xmlns:a16="http://schemas.microsoft.com/office/drawing/2014/main" id="{9F8D3935-554F-4E1C-B961-977EF0E05623}"/>
              </a:ext>
            </a:extLst>
          </p:cNvPr>
          <p:cNvSpPr>
            <a:spLocks noGrp="1"/>
          </p:cNvSpPr>
          <p:nvPr>
            <p:ph type="pic" sz="quarter" idx="18"/>
          </p:nvPr>
        </p:nvSpPr>
        <p:spPr>
          <a:xfrm>
            <a:off x="9790213" y="196130"/>
            <a:ext cx="1280160" cy="934121"/>
          </a:xfrm>
        </p:spPr>
        <p:txBody>
          <a:bodyPr lIns="0" tIns="0" rIns="0" bIns="0">
            <a:normAutofit/>
          </a:bodyPr>
          <a:lstStyle>
            <a:lvl1pPr marL="0" indent="0" algn="ctr">
              <a:buNone/>
              <a:defRPr sz="800" baseline="0">
                <a:latin typeface="Open Sans" panose="020B0606030504020204" pitchFamily="34" charset="0"/>
                <a:ea typeface="Open Sans" panose="020B0606030504020204" pitchFamily="34" charset="0"/>
                <a:cs typeface="Open Sans" panose="020B0606030504020204" pitchFamily="34" charset="0"/>
              </a:defRPr>
            </a:lvl1pPr>
          </a:lstStyle>
          <a:p>
            <a:r>
              <a:rPr lang="en-US"/>
              <a:t>Click icon to add picture</a:t>
            </a:r>
          </a:p>
        </p:txBody>
      </p:sp>
      <p:sp>
        <p:nvSpPr>
          <p:cNvPr id="16" name="Footer Placeholder 4">
            <a:extLst>
              <a:ext uri="{FF2B5EF4-FFF2-40B4-BE49-F238E27FC236}">
                <a16:creationId xmlns:a16="http://schemas.microsoft.com/office/drawing/2014/main" id="{3D618B0E-12FC-48F1-B5A0-F4F1FFF977CD}"/>
              </a:ext>
            </a:extLst>
          </p:cNvPr>
          <p:cNvSpPr>
            <a:spLocks noGrp="1"/>
          </p:cNvSpPr>
          <p:nvPr>
            <p:ph type="ftr" sz="quarter" idx="3"/>
          </p:nvPr>
        </p:nvSpPr>
        <p:spPr>
          <a:xfrm>
            <a:off x="2266309" y="6477002"/>
            <a:ext cx="3636651" cy="318831"/>
          </a:xfrm>
          <a:prstGeom prst="rect">
            <a:avLst/>
          </a:prstGeom>
        </p:spPr>
        <p:txBody>
          <a:bodyPr vert="horz" lIns="91440" tIns="45720" rIns="91440" bIns="45720" rtlCol="0" anchor="ctr"/>
          <a:lstStyle>
            <a:lvl1pPr algn="l">
              <a:defRPr sz="1000">
                <a:solidFill>
                  <a:schemeClr val="bg1">
                    <a:lumMod val="75000"/>
                  </a:schemeClr>
                </a:solidFill>
              </a:defRPr>
            </a:lvl1pPr>
          </a:lstStyle>
          <a:p>
            <a:r>
              <a:rPr lang="fr-FR"/>
              <a:t>IDC# XXXXXX (Publication date)     </a:t>
            </a:r>
          </a:p>
          <a:p>
            <a:r>
              <a:rPr lang="fr-FR"/>
              <a:t>Source: XXXXX, N=XXX</a:t>
            </a:r>
            <a:endParaRPr lang="en-US"/>
          </a:p>
        </p:txBody>
      </p:sp>
    </p:spTree>
    <p:extLst>
      <p:ext uri="{BB962C8B-B14F-4D97-AF65-F5344CB8AC3E}">
        <p14:creationId xmlns:p14="http://schemas.microsoft.com/office/powerpoint/2010/main" val="262680032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809898"/>
            <a:ext cx="10972800" cy="471969"/>
          </a:xfrm>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insert Headline (max 1 line)</a:t>
            </a:r>
          </a:p>
        </p:txBody>
      </p:sp>
      <p:sp>
        <p:nvSpPr>
          <p:cNvPr id="6" name="Slide Number Placeholder 5"/>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30879362-658A-E344-B7E9-F19991414F7F}" type="slidenum">
              <a:rPr lang="en-US" smtClean="0"/>
              <a:pPr/>
              <a:t>‹#›</a:t>
            </a:fld>
            <a:endParaRPr lang="en-US"/>
          </a:p>
        </p:txBody>
      </p:sp>
      <p:sp>
        <p:nvSpPr>
          <p:cNvPr id="7" name="Title 14"/>
          <p:cNvSpPr txBox="1">
            <a:spLocks/>
          </p:cNvSpPr>
          <p:nvPr userDrawn="1"/>
        </p:nvSpPr>
        <p:spPr>
          <a:xfrm>
            <a:off x="609601" y="138867"/>
            <a:ext cx="10972800" cy="657968"/>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kern="1200">
                <a:solidFill>
                  <a:schemeClr val="tx2"/>
                </a:solidFill>
                <a:latin typeface="Calibri" panose="020F0502020204030204" pitchFamily="34" charset="0"/>
                <a:ea typeface="+mj-ea"/>
                <a:cs typeface="+mj-cs"/>
              </a:defRPr>
            </a:lvl1pPr>
          </a:lstStyle>
          <a:p>
            <a:r>
              <a:rPr lang="en-US" sz="4000" b="1">
                <a:latin typeface="Open Sans" panose="020B0606030504020204" pitchFamily="34" charset="0"/>
                <a:ea typeface="Open Sans" panose="020B0606030504020204" pitchFamily="34" charset="0"/>
                <a:cs typeface="Open Sans" panose="020B0606030504020204" pitchFamily="34" charset="0"/>
              </a:rPr>
              <a:t>IDC’s Take</a:t>
            </a:r>
            <a:endParaRPr lang="en-US" sz="320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Placeholder 7"/>
          <p:cNvSpPr>
            <a:spLocks noGrp="1"/>
          </p:cNvSpPr>
          <p:nvPr>
            <p:ph type="body" sz="quarter" idx="14"/>
          </p:nvPr>
        </p:nvSpPr>
        <p:spPr>
          <a:xfrm>
            <a:off x="609600" y="1368989"/>
            <a:ext cx="10972800" cy="4525963"/>
          </a:xfrm>
        </p:spPr>
        <p:txBody>
          <a:bodyPr>
            <a:normAutofit/>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vl3pPr>
              <a:defRPr sz="2000">
                <a:latin typeface="Open Sans" panose="020B0606030504020204" pitchFamily="34" charset="0"/>
                <a:ea typeface="Open Sans" panose="020B0606030504020204" pitchFamily="34" charset="0"/>
                <a:cs typeface="Open Sans" panose="020B0606030504020204" pitchFamily="34" charset="0"/>
              </a:defRPr>
            </a:lvl3pPr>
            <a:lvl4pPr>
              <a:defRPr sz="2000">
                <a:latin typeface="Open Sans" panose="020B0606030504020204" pitchFamily="34" charset="0"/>
                <a:ea typeface="Open Sans" panose="020B0606030504020204" pitchFamily="34" charset="0"/>
                <a:cs typeface="Open Sans" panose="020B0606030504020204" pitchFamily="34" charset="0"/>
              </a:defRPr>
            </a:lvl4pPr>
            <a:lvl5pPr>
              <a:defRPr sz="20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p:txBody>
      </p:sp>
      <p:sp>
        <p:nvSpPr>
          <p:cNvPr id="10" name="Footer Placeholder 4">
            <a:extLst>
              <a:ext uri="{FF2B5EF4-FFF2-40B4-BE49-F238E27FC236}">
                <a16:creationId xmlns:a16="http://schemas.microsoft.com/office/drawing/2014/main" id="{FCC55E68-6627-4E48-8E28-9B5CC6EBA063}"/>
              </a:ext>
            </a:extLst>
          </p:cNvPr>
          <p:cNvSpPr>
            <a:spLocks noGrp="1"/>
          </p:cNvSpPr>
          <p:nvPr>
            <p:ph type="ftr" sz="quarter" idx="3"/>
          </p:nvPr>
        </p:nvSpPr>
        <p:spPr>
          <a:xfrm>
            <a:off x="2266309" y="6477002"/>
            <a:ext cx="3636651" cy="318831"/>
          </a:xfrm>
          <a:prstGeom prst="rect">
            <a:avLst/>
          </a:prstGeom>
        </p:spPr>
        <p:txBody>
          <a:bodyPr vert="horz" lIns="91440" tIns="45720" rIns="91440" bIns="45720" rtlCol="0" anchor="ctr"/>
          <a:lstStyle>
            <a:lvl1pPr algn="l">
              <a:defRPr sz="1000">
                <a:solidFill>
                  <a:schemeClr val="bg1">
                    <a:lumMod val="75000"/>
                  </a:schemeClr>
                </a:solidFill>
              </a:defRPr>
            </a:lvl1pPr>
          </a:lstStyle>
          <a:p>
            <a:r>
              <a:rPr lang="fr-FR"/>
              <a:t>IDC# XXXXXX (Publication date)     </a:t>
            </a:r>
          </a:p>
          <a:p>
            <a:r>
              <a:rPr lang="fr-FR"/>
              <a:t>Source: XXXXX, N=XXX</a:t>
            </a:r>
            <a:endParaRPr lang="en-US"/>
          </a:p>
        </p:txBody>
      </p:sp>
    </p:spTree>
    <p:extLst>
      <p:ext uri="{BB962C8B-B14F-4D97-AF65-F5344CB8AC3E}">
        <p14:creationId xmlns:p14="http://schemas.microsoft.com/office/powerpoint/2010/main" val="348379819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25C8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a:solidFill>
                <a:srgbClr val="6D7777"/>
              </a:solidFill>
            </a:endParaRPr>
          </a:p>
        </p:txBody>
      </p:sp>
    </p:spTree>
    <p:extLst>
      <p:ext uri="{BB962C8B-B14F-4D97-AF65-F5344CB8AC3E}">
        <p14:creationId xmlns:p14="http://schemas.microsoft.com/office/powerpoint/2010/main" val="323724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4676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74126089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US">
              <a:solidFill>
                <a:srgbClr val="FFFFFF"/>
              </a:solidFill>
            </a:endParaRPr>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spTree>
    <p:extLst>
      <p:ext uri="{BB962C8B-B14F-4D97-AF65-F5344CB8AC3E}">
        <p14:creationId xmlns:p14="http://schemas.microsoft.com/office/powerpoint/2010/main" val="140627377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8427438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Click to edit Master text styles</a:t>
            </a:r>
          </a:p>
          <a:p>
            <a:pPr marL="0" marR="0" lvl="1"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Click to edit Master text styles</a:t>
            </a:r>
          </a:p>
          <a:p>
            <a:pPr marL="0" marR="0" lvl="1"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Fifth level</a:t>
            </a:r>
            <a:endParaRPr lang="en-US" dirty="0"/>
          </a:p>
        </p:txBody>
      </p:sp>
    </p:spTree>
    <p:extLst>
      <p:ext uri="{BB962C8B-B14F-4D97-AF65-F5344CB8AC3E}">
        <p14:creationId xmlns:p14="http://schemas.microsoft.com/office/powerpoint/2010/main" val="324910130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82439679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44056537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116034042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solidFill>
                <a:srgbClr val="FFFFFF"/>
              </a:solidFill>
            </a:endParaRPr>
          </a:p>
        </p:txBody>
      </p:sp>
    </p:spTree>
    <p:extLst>
      <p:ext uri="{BB962C8B-B14F-4D97-AF65-F5344CB8AC3E}">
        <p14:creationId xmlns:p14="http://schemas.microsoft.com/office/powerpoint/2010/main" val="52481307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29718149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70049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420620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135972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endParaRPr lang="en-US">
              <a:solidFill>
                <a:srgbClr val="FFFFFF"/>
              </a:solidFill>
            </a:endParaRP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926938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49601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83017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806224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21066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54" eaLnBrk="1" fontAlgn="auto" hangingPunct="1">
              <a:spcBef>
                <a:spcPts val="0"/>
              </a:spcBef>
              <a:spcAft>
                <a:spcPts val="0"/>
              </a:spcAft>
            </a:pP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3090120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31315521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243160342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3269005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30108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04038837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3751888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0607877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1081489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7035676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70833527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88812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61255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500766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840687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99506274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57645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Tree>
    <p:extLst>
      <p:ext uri="{BB962C8B-B14F-4D97-AF65-F5344CB8AC3E}">
        <p14:creationId xmlns:p14="http://schemas.microsoft.com/office/powerpoint/2010/main" val="67616990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Tree>
    <p:extLst>
      <p:ext uri="{BB962C8B-B14F-4D97-AF65-F5344CB8AC3E}">
        <p14:creationId xmlns:p14="http://schemas.microsoft.com/office/powerpoint/2010/main" val="332565005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82694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Click to edit Master text styles</a:t>
            </a:r>
          </a:p>
        </p:txBody>
      </p:sp>
    </p:spTree>
    <p:extLst>
      <p:ext uri="{BB962C8B-B14F-4D97-AF65-F5344CB8AC3E}">
        <p14:creationId xmlns:p14="http://schemas.microsoft.com/office/powerpoint/2010/main" val="152045722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endParaRPr lang="en-US">
              <a:solidFill>
                <a:srgbClr val="FFFFFF"/>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84958572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Title (above) + blank">
    <p:spTree>
      <p:nvGrpSpPr>
        <p:cNvPr id="1" name=""/>
        <p:cNvGrpSpPr/>
        <p:nvPr/>
      </p:nvGrpSpPr>
      <p:grpSpPr>
        <a:xfrm>
          <a:off x="0" y="0"/>
          <a:ext cx="0" cy="0"/>
          <a:chOff x="0" y="0"/>
          <a:chExt cx="0" cy="0"/>
        </a:xfrm>
      </p:grpSpPr>
      <p:sp>
        <p:nvSpPr>
          <p:cNvPr id="50" name="Title 1"/>
          <p:cNvSpPr>
            <a:spLocks noGrp="1"/>
          </p:cNvSpPr>
          <p:nvPr>
            <p:ph type="title"/>
          </p:nvPr>
        </p:nvSpPr>
        <p:spPr>
          <a:xfrm>
            <a:off x="487680" y="231648"/>
            <a:ext cx="10688320" cy="520192"/>
          </a:xfrm>
        </p:spPr>
        <p:txBody>
          <a:bodyPr/>
          <a:lstStyle>
            <a:lvl1pPr>
              <a:defRPr sz="3733" b="0">
                <a:solidFill>
                  <a:schemeClr val="accent4"/>
                </a:solidFill>
              </a:defRPr>
            </a:lvl1pPr>
          </a:lstStyle>
          <a:p>
            <a:r>
              <a:rPr lang="en-US" dirty="0"/>
              <a:t>Click to edit Master title style</a:t>
            </a:r>
          </a:p>
        </p:txBody>
      </p:sp>
      <p:sp>
        <p:nvSpPr>
          <p:cNvPr id="11" name="Slide Number Placeholder 5"/>
          <p:cNvSpPr>
            <a:spLocks noGrp="1"/>
          </p:cNvSpPr>
          <p:nvPr>
            <p:ph type="sldNum" sz="quarter" idx="12"/>
          </p:nvPr>
        </p:nvSpPr>
        <p:spPr>
          <a:xfrm>
            <a:off x="11412595" y="6346384"/>
            <a:ext cx="677807" cy="352349"/>
          </a:xfrm>
          <a:prstGeom prst="rect">
            <a:avLst/>
          </a:prstGeom>
        </p:spPr>
        <p:txBody>
          <a:bodyPr/>
          <a:lstStyle>
            <a:lvl1pPr>
              <a:buFontTx/>
              <a:buNone/>
              <a:defRPr sz="1200">
                <a:solidFill>
                  <a:schemeClr val="bg2"/>
                </a:solidFill>
                <a:latin typeface="Arial"/>
                <a:cs typeface="Arial"/>
              </a:defRPr>
            </a:lvl1pPr>
          </a:lstStyle>
          <a:p>
            <a:pPr defTabSz="609555">
              <a:buClr>
                <a:srgbClr val="AEAEAE"/>
              </a:buClr>
            </a:pPr>
            <a:fld id="{49B251D6-59A5-5440-A186-83C59CB8DA62}" type="slidenum">
              <a:rPr lang="en-US" smtClean="0">
                <a:solidFill>
                  <a:srgbClr val="5A5A5A"/>
                </a:solidFill>
                <a:ea typeface="MS PGothic" panose="020B0600070205080204" pitchFamily="34" charset="-128"/>
              </a:rPr>
              <a:pPr defTabSz="609555">
                <a:buClr>
                  <a:srgbClr val="AEAEAE"/>
                </a:buClr>
              </a:pPr>
              <a:t>‹#›</a:t>
            </a:fld>
            <a:endParaRPr lang="en-US">
              <a:solidFill>
                <a:srgbClr val="5A5A5A"/>
              </a:solidFill>
              <a:ea typeface="MS PGothic" panose="020B0600070205080204" pitchFamily="34" charset="-128"/>
            </a:endParaRPr>
          </a:p>
        </p:txBody>
      </p:sp>
    </p:spTree>
    <p:extLst>
      <p:ext uri="{BB962C8B-B14F-4D97-AF65-F5344CB8AC3E}">
        <p14:creationId xmlns:p14="http://schemas.microsoft.com/office/powerpoint/2010/main" val="423095848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5" name="bk object 16">
            <a:extLst>
              <a:ext uri="{FF2B5EF4-FFF2-40B4-BE49-F238E27FC236}">
                <a16:creationId xmlns:a16="http://schemas.microsoft.com/office/drawing/2014/main" id="{9E60DDF6-BAE1-4794-9233-B1E460B90C68}"/>
              </a:ext>
            </a:extLst>
          </p:cNvPr>
          <p:cNvSpPr>
            <a:spLocks/>
          </p:cNvSpPr>
          <p:nvPr/>
        </p:nvSpPr>
        <p:spPr bwMode="auto">
          <a:xfrm>
            <a:off x="0" y="0"/>
            <a:ext cx="12192000" cy="1741488"/>
          </a:xfrm>
          <a:custGeom>
            <a:avLst/>
            <a:gdLst>
              <a:gd name="T0" fmla="*/ 0 w 9144000"/>
              <a:gd name="T1" fmla="*/ 1741317 h 1306195"/>
              <a:gd name="T2" fmla="*/ 12192000 w 9144000"/>
              <a:gd name="T3" fmla="*/ 1741317 h 1306195"/>
              <a:gd name="T4" fmla="*/ 12192000 w 9144000"/>
              <a:gd name="T5" fmla="*/ 0 h 1306195"/>
              <a:gd name="T6" fmla="*/ 0 w 9144000"/>
              <a:gd name="T7" fmla="*/ 0 h 1306195"/>
              <a:gd name="T8" fmla="*/ 0 w 9144000"/>
              <a:gd name="T9" fmla="*/ 1741317 h 1306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44000" h="1306195">
                <a:moveTo>
                  <a:pt x="0" y="1306067"/>
                </a:moveTo>
                <a:lnTo>
                  <a:pt x="9144000" y="1306067"/>
                </a:lnTo>
                <a:lnTo>
                  <a:pt x="9144000" y="0"/>
                </a:lnTo>
                <a:lnTo>
                  <a:pt x="0" y="0"/>
                </a:lnTo>
                <a:lnTo>
                  <a:pt x="0" y="1306067"/>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2" name="Holder 2"/>
          <p:cNvSpPr>
            <a:spLocks noGrp="1"/>
          </p:cNvSpPr>
          <p:nvPr>
            <p:ph type="title"/>
          </p:nvPr>
        </p:nvSpPr>
        <p:spPr>
          <a:xfrm>
            <a:off x="287868" y="241471"/>
            <a:ext cx="11616267" cy="738664"/>
          </a:xfrm>
        </p:spPr>
        <p:txBody>
          <a:bodyPr/>
          <a:lstStyle>
            <a:lvl1pPr>
              <a:defRPr sz="4800" b="0" i="0">
                <a:solidFill>
                  <a:schemeClr val="bg1"/>
                </a:solidFill>
                <a:latin typeface="IBM Plex Sans"/>
                <a:cs typeface="IBM Plex Sans"/>
              </a:defRPr>
            </a:lvl1pPr>
          </a:lstStyle>
          <a:p>
            <a:endParaRPr/>
          </a:p>
        </p:txBody>
      </p:sp>
      <p:sp>
        <p:nvSpPr>
          <p:cNvPr id="3" name="Holder 3"/>
          <p:cNvSpPr>
            <a:spLocks noGrp="1"/>
          </p:cNvSpPr>
          <p:nvPr>
            <p:ph sz="half" idx="2"/>
          </p:nvPr>
        </p:nvSpPr>
        <p:spPr>
          <a:xfrm>
            <a:off x="609600" y="1577342"/>
            <a:ext cx="5303520" cy="276999"/>
          </a:xfrm>
          <a:prstGeom prst="rect">
            <a:avLst/>
          </a:prstGeom>
        </p:spPr>
        <p:txBody>
          <a:bodyPr/>
          <a:lstStyle>
            <a:lvl1pPr>
              <a:defRPr/>
            </a:lvl1pPr>
          </a:lstStyle>
          <a:p>
            <a:endParaRPr/>
          </a:p>
        </p:txBody>
      </p:sp>
      <p:sp>
        <p:nvSpPr>
          <p:cNvPr id="4" name="Holder 4"/>
          <p:cNvSpPr>
            <a:spLocks noGrp="1"/>
          </p:cNvSpPr>
          <p:nvPr>
            <p:ph sz="half" idx="3"/>
          </p:nvPr>
        </p:nvSpPr>
        <p:spPr>
          <a:xfrm>
            <a:off x="8248906" y="1040724"/>
            <a:ext cx="3578012" cy="307777"/>
          </a:xfrm>
          <a:prstGeom prst="rect">
            <a:avLst/>
          </a:prstGeom>
        </p:spPr>
        <p:txBody>
          <a:bodyPr/>
          <a:lstStyle>
            <a:lvl1pPr>
              <a:defRPr sz="2000" b="0" i="0">
                <a:solidFill>
                  <a:srgbClr val="001F5F"/>
                </a:solidFill>
                <a:latin typeface="IBM Plex Sans"/>
                <a:cs typeface="IBM Plex Sans"/>
              </a:defRPr>
            </a:lvl1pPr>
          </a:lstStyle>
          <a:p>
            <a:endParaRPr/>
          </a:p>
        </p:txBody>
      </p:sp>
      <p:sp>
        <p:nvSpPr>
          <p:cNvPr id="6" name="Holder 5">
            <a:extLst>
              <a:ext uri="{FF2B5EF4-FFF2-40B4-BE49-F238E27FC236}">
                <a16:creationId xmlns:a16="http://schemas.microsoft.com/office/drawing/2014/main" id="{E22E8405-A5BA-4D9B-B7A6-2D649675F5D2}"/>
              </a:ext>
            </a:extLst>
          </p:cNvPr>
          <p:cNvSpPr>
            <a:spLocks noGrp="1"/>
          </p:cNvSpPr>
          <p:nvPr>
            <p:ph type="ftr" sz="quarter" idx="10"/>
          </p:nvPr>
        </p:nvSpPr>
        <p:spPr/>
        <p:txBody>
          <a:bodyPr/>
          <a:lstStyle>
            <a:lvl1pPr algn="ctr">
              <a:defRPr>
                <a:solidFill>
                  <a:schemeClr val="tx1">
                    <a:tint val="75000"/>
                  </a:schemeClr>
                </a:solidFill>
              </a:defRPr>
            </a:lvl1pPr>
          </a:lstStyle>
          <a:p>
            <a:pPr>
              <a:defRPr/>
            </a:pPr>
            <a:endParaRPr>
              <a:solidFill>
                <a:prstClr val="black">
                  <a:tint val="75000"/>
                </a:prstClr>
              </a:solidFill>
            </a:endParaRPr>
          </a:p>
        </p:txBody>
      </p:sp>
      <p:sp>
        <p:nvSpPr>
          <p:cNvPr id="7" name="Holder 6">
            <a:extLst>
              <a:ext uri="{FF2B5EF4-FFF2-40B4-BE49-F238E27FC236}">
                <a16:creationId xmlns:a16="http://schemas.microsoft.com/office/drawing/2014/main" id="{EFE1607A-C9D1-45F5-A5B0-568FB49C5A37}"/>
              </a:ext>
            </a:extLst>
          </p:cNvPr>
          <p:cNvSpPr>
            <a:spLocks noGrp="1"/>
          </p:cNvSpPr>
          <p:nvPr>
            <p:ph type="dt" sz="half" idx="11"/>
          </p:nvPr>
        </p:nvSpPr>
        <p:spPr>
          <a:xfrm>
            <a:off x="609600" y="6378577"/>
            <a:ext cx="2803525" cy="276225"/>
          </a:xfrm>
          <a:prstGeom prst="rect">
            <a:avLst/>
          </a:prstGeom>
        </p:spPr>
        <p:txBody>
          <a:bodyPr/>
          <a:lstStyle>
            <a:lvl1pPr algn="l">
              <a:defRPr>
                <a:solidFill>
                  <a:schemeClr val="tx1">
                    <a:tint val="75000"/>
                  </a:schemeClr>
                </a:solidFill>
              </a:defRPr>
            </a:lvl1pPr>
          </a:lstStyle>
          <a:p>
            <a:pPr>
              <a:defRPr/>
            </a:pPr>
            <a:endParaRPr lang="en-US">
              <a:solidFill>
                <a:prstClr val="black">
                  <a:tint val="75000"/>
                </a:prstClr>
              </a:solidFill>
            </a:endParaRPr>
          </a:p>
        </p:txBody>
      </p:sp>
      <p:sp>
        <p:nvSpPr>
          <p:cNvPr id="8" name="Holder 7">
            <a:extLst>
              <a:ext uri="{FF2B5EF4-FFF2-40B4-BE49-F238E27FC236}">
                <a16:creationId xmlns:a16="http://schemas.microsoft.com/office/drawing/2014/main" id="{B0F2455C-56DA-4D1B-88CE-1E62C1CC67CE}"/>
              </a:ext>
            </a:extLst>
          </p:cNvPr>
          <p:cNvSpPr>
            <a:spLocks noGrp="1"/>
          </p:cNvSpPr>
          <p:nvPr>
            <p:ph type="sldNum" sz="quarter" idx="12"/>
          </p:nvPr>
        </p:nvSpPr>
        <p:spPr/>
        <p:txBody>
          <a:bodyPr/>
          <a:lstStyle>
            <a:lvl1pPr algn="r">
              <a:defRPr>
                <a:solidFill>
                  <a:schemeClr val="tx1">
                    <a:tint val="75000"/>
                  </a:schemeClr>
                </a:solidFill>
              </a:defRPr>
            </a:lvl1pPr>
          </a:lstStyle>
          <a:p>
            <a:pPr>
              <a:defRPr/>
            </a:pPr>
            <a:fld id="{F2280071-BAC9-4762-8815-8DF53BF9C9DC}" type="slidenum">
              <a:rPr>
                <a:solidFill>
                  <a:prstClr val="black">
                    <a:tint val="75000"/>
                  </a:prstClr>
                </a:solidFill>
              </a:rPr>
              <a:pPr>
                <a:defRPr/>
              </a:pPr>
              <a:t>‹#›</a:t>
            </a:fld>
            <a:endParaRPr>
              <a:solidFill>
                <a:prstClr val="black">
                  <a:tint val="75000"/>
                </a:prstClr>
              </a:solidFill>
            </a:endParaRPr>
          </a:p>
        </p:txBody>
      </p:sp>
    </p:spTree>
    <p:extLst>
      <p:ext uri="{BB962C8B-B14F-4D97-AF65-F5344CB8AC3E}">
        <p14:creationId xmlns:p14="http://schemas.microsoft.com/office/powerpoint/2010/main" val="5642161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obj">
  <p:cSld name="Blank">
    <p:bg>
      <p:bgPr>
        <a:gradFill>
          <a:gsLst>
            <a:gs pos="91000">
              <a:schemeClr val="accent2"/>
            </a:gs>
            <a:gs pos="100000">
              <a:schemeClr val="accent2">
                <a:lumMod val="20000"/>
                <a:lumOff val="80000"/>
              </a:schemeClr>
            </a:gs>
            <a:gs pos="51000">
              <a:srgbClr val="002060"/>
            </a:gs>
          </a:gsLst>
          <a:lin ang="5400000" scaled="1"/>
        </a:gradFill>
        <a:effectLst/>
      </p:bgPr>
    </p:bg>
    <p:spTree>
      <p:nvGrpSpPr>
        <p:cNvPr id="1" name=""/>
        <p:cNvGrpSpPr/>
        <p:nvPr/>
      </p:nvGrpSpPr>
      <p:grpSpPr>
        <a:xfrm>
          <a:off x="0" y="0"/>
          <a:ext cx="0" cy="0"/>
          <a:chOff x="0" y="0"/>
          <a:chExt cx="0" cy="0"/>
        </a:xfrm>
      </p:grpSpPr>
      <p:sp>
        <p:nvSpPr>
          <p:cNvPr id="2" name="bk object 16">
            <a:extLst>
              <a:ext uri="{FF2B5EF4-FFF2-40B4-BE49-F238E27FC236}">
                <a16:creationId xmlns:a16="http://schemas.microsoft.com/office/drawing/2014/main" id="{C1E5D982-72B5-4D84-93FF-46465CE72970}"/>
              </a:ext>
            </a:extLst>
          </p:cNvPr>
          <p:cNvSpPr>
            <a:spLocks/>
          </p:cNvSpPr>
          <p:nvPr/>
        </p:nvSpPr>
        <p:spPr bwMode="auto">
          <a:xfrm>
            <a:off x="1" y="0"/>
            <a:ext cx="1588" cy="6858000"/>
          </a:xfrm>
          <a:custGeom>
            <a:avLst/>
            <a:gdLst>
              <a:gd name="T0" fmla="*/ 313 w 635"/>
              <a:gd name="T1" fmla="*/ 6857952 h 5143500"/>
              <a:gd name="T2" fmla="*/ 0 w 635"/>
              <a:gd name="T3" fmla="*/ 0 h 5143500"/>
              <a:gd name="T4" fmla="*/ 313 w 635"/>
              <a:gd name="T5" fmla="*/ 6857952 h 5143500"/>
              <a:gd name="T6" fmla="*/ 0 60000 65536"/>
              <a:gd name="T7" fmla="*/ 0 60000 65536"/>
              <a:gd name="T8" fmla="*/ 0 60000 65536"/>
            </a:gdLst>
            <a:ahLst/>
            <a:cxnLst>
              <a:cxn ang="T6">
                <a:pos x="T0" y="T1"/>
              </a:cxn>
              <a:cxn ang="T7">
                <a:pos x="T2" y="T3"/>
              </a:cxn>
              <a:cxn ang="T8">
                <a:pos x="T4" y="T5"/>
              </a:cxn>
            </a:cxnLst>
            <a:rect l="0" t="0" r="r" b="b"/>
            <a:pathLst>
              <a:path w="635" h="5143500">
                <a:moveTo>
                  <a:pt x="125" y="5143464"/>
                </a:moveTo>
                <a:lnTo>
                  <a:pt x="0" y="0"/>
                </a:lnTo>
                <a:lnTo>
                  <a:pt x="125" y="51434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16" name="bk object 30">
            <a:extLst>
              <a:ext uri="{FF2B5EF4-FFF2-40B4-BE49-F238E27FC236}">
                <a16:creationId xmlns:a16="http://schemas.microsoft.com/office/drawing/2014/main" id="{798B1112-2F52-461D-A6B6-512DF91F93FD}"/>
              </a:ext>
            </a:extLst>
          </p:cNvPr>
          <p:cNvSpPr>
            <a:spLocks/>
          </p:cNvSpPr>
          <p:nvPr/>
        </p:nvSpPr>
        <p:spPr bwMode="auto">
          <a:xfrm>
            <a:off x="0" y="1"/>
            <a:ext cx="0" cy="341313"/>
          </a:xfrm>
          <a:custGeom>
            <a:avLst/>
            <a:gdLst>
              <a:gd name="T0" fmla="*/ 341082 h 255904"/>
              <a:gd name="T1" fmla="*/ 0 h 255904"/>
              <a:gd name="T2" fmla="*/ 341082 h 255904"/>
              <a:gd name="T3" fmla="*/ 0 60000 65536"/>
              <a:gd name="T4" fmla="*/ 0 60000 65536"/>
              <a:gd name="T5" fmla="*/ 0 60000 65536"/>
            </a:gdLst>
            <a:ahLst/>
            <a:cxnLst>
              <a:cxn ang="T3">
                <a:pos x="0" y="T0"/>
              </a:cxn>
              <a:cxn ang="T4">
                <a:pos x="0" y="T1"/>
              </a:cxn>
              <a:cxn ang="T5">
                <a:pos x="0" y="T2"/>
              </a:cxn>
            </a:cxnLst>
            <a:rect l="0" t="0" r="r" b="b"/>
            <a:pathLst>
              <a:path h="255904">
                <a:moveTo>
                  <a:pt x="0" y="255731"/>
                </a:moveTo>
                <a:lnTo>
                  <a:pt x="0" y="0"/>
                </a:lnTo>
                <a:lnTo>
                  <a:pt x="0" y="255731"/>
                </a:lnTo>
                <a:close/>
              </a:path>
            </a:pathLst>
          </a:custGeom>
          <a:solidFill>
            <a:srgbClr val="340F46"/>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19" name="bk object 33">
            <a:extLst>
              <a:ext uri="{FF2B5EF4-FFF2-40B4-BE49-F238E27FC236}">
                <a16:creationId xmlns:a16="http://schemas.microsoft.com/office/drawing/2014/main" id="{146D178E-1EA3-4DBB-A383-E7D18CA5D4A6}"/>
              </a:ext>
            </a:extLst>
          </p:cNvPr>
          <p:cNvSpPr>
            <a:spLocks noChangeArrowheads="1"/>
          </p:cNvSpPr>
          <p:nvPr/>
        </p:nvSpPr>
        <p:spPr bwMode="auto">
          <a:xfrm>
            <a:off x="5741989" y="0"/>
            <a:ext cx="6450012"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1351">
              <a:solidFill>
                <a:prstClr val="black"/>
              </a:solidFill>
            </a:endParaRPr>
          </a:p>
        </p:txBody>
      </p:sp>
      <p:sp>
        <p:nvSpPr>
          <p:cNvPr id="20" name="bk object 34">
            <a:extLst>
              <a:ext uri="{FF2B5EF4-FFF2-40B4-BE49-F238E27FC236}">
                <a16:creationId xmlns:a16="http://schemas.microsoft.com/office/drawing/2014/main" id="{06CD85F5-D226-494D-88DC-C1C418852620}"/>
              </a:ext>
            </a:extLst>
          </p:cNvPr>
          <p:cNvSpPr>
            <a:spLocks/>
          </p:cNvSpPr>
          <p:nvPr/>
        </p:nvSpPr>
        <p:spPr bwMode="auto">
          <a:xfrm>
            <a:off x="5741989" y="0"/>
            <a:ext cx="6450012" cy="3097213"/>
          </a:xfrm>
          <a:custGeom>
            <a:avLst/>
            <a:gdLst>
              <a:gd name="T0" fmla="*/ 0 w 4837430"/>
              <a:gd name="T1" fmla="*/ 3096874 h 2322830"/>
              <a:gd name="T2" fmla="*/ 6449673 w 4837430"/>
              <a:gd name="T3" fmla="*/ 3096874 h 2322830"/>
              <a:gd name="T4" fmla="*/ 6449673 w 4837430"/>
              <a:gd name="T5" fmla="*/ 0 h 2322830"/>
              <a:gd name="T6" fmla="*/ 0 w 4837430"/>
              <a:gd name="T7" fmla="*/ 0 h 2322830"/>
              <a:gd name="T8" fmla="*/ 0 w 4837430"/>
              <a:gd name="T9" fmla="*/ 3096874 h 23228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7430" h="2322830">
                <a:moveTo>
                  <a:pt x="0" y="2322576"/>
                </a:moveTo>
                <a:lnTo>
                  <a:pt x="4837176" y="2322576"/>
                </a:lnTo>
                <a:lnTo>
                  <a:pt x="4837176" y="0"/>
                </a:lnTo>
                <a:lnTo>
                  <a:pt x="0" y="0"/>
                </a:lnTo>
                <a:lnTo>
                  <a:pt x="0" y="2322576"/>
                </a:lnTo>
                <a:close/>
              </a:path>
            </a:pathLst>
          </a:custGeom>
          <a:solidFill>
            <a:schemeClr val="bg2"/>
          </a:solidFill>
          <a:ln>
            <a:noFill/>
          </a:ln>
        </p:spPr>
        <p:txBody>
          <a:bodyPr lIns="0" tIns="0" rIns="0" bIns="0"/>
          <a:lstStyle/>
          <a:p>
            <a:endParaRPr lang="en-US" sz="1351">
              <a:solidFill>
                <a:prstClr val="black"/>
              </a:solidFill>
            </a:endParaRPr>
          </a:p>
        </p:txBody>
      </p:sp>
      <p:sp>
        <p:nvSpPr>
          <p:cNvPr id="21" name="bk object 35">
            <a:extLst>
              <a:ext uri="{FF2B5EF4-FFF2-40B4-BE49-F238E27FC236}">
                <a16:creationId xmlns:a16="http://schemas.microsoft.com/office/drawing/2014/main" id="{8367E30B-90A1-4525-9C16-0029699AD739}"/>
              </a:ext>
            </a:extLst>
          </p:cNvPr>
          <p:cNvSpPr>
            <a:spLocks/>
          </p:cNvSpPr>
          <p:nvPr/>
        </p:nvSpPr>
        <p:spPr bwMode="auto">
          <a:xfrm>
            <a:off x="5741989" y="3097213"/>
            <a:ext cx="6450012" cy="3760787"/>
          </a:xfrm>
          <a:custGeom>
            <a:avLst/>
            <a:gdLst>
              <a:gd name="T0" fmla="*/ 0 w 4837430"/>
              <a:gd name="T1" fmla="*/ 3760280 h 2821304"/>
              <a:gd name="T2" fmla="*/ 6449673 w 4837430"/>
              <a:gd name="T3" fmla="*/ 3760280 h 2821304"/>
              <a:gd name="T4" fmla="*/ 6449673 w 4837430"/>
              <a:gd name="T5" fmla="*/ 0 h 2821304"/>
              <a:gd name="T6" fmla="*/ 0 w 4837430"/>
              <a:gd name="T7" fmla="*/ 0 h 2821304"/>
              <a:gd name="T8" fmla="*/ 0 w 4837430"/>
              <a:gd name="T9" fmla="*/ 3760280 h 28213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37430" h="2821304">
                <a:moveTo>
                  <a:pt x="0" y="2820924"/>
                </a:moveTo>
                <a:lnTo>
                  <a:pt x="4837176" y="2820924"/>
                </a:lnTo>
                <a:lnTo>
                  <a:pt x="4837176" y="0"/>
                </a:lnTo>
                <a:lnTo>
                  <a:pt x="0" y="0"/>
                </a:lnTo>
                <a:lnTo>
                  <a:pt x="0" y="2820924"/>
                </a:lnTo>
                <a:close/>
              </a:path>
            </a:pathLst>
          </a:custGeom>
          <a:solidFill>
            <a:srgbClr val="000000">
              <a:alpha val="74901"/>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22" name="bk object 36">
            <a:extLst>
              <a:ext uri="{FF2B5EF4-FFF2-40B4-BE49-F238E27FC236}">
                <a16:creationId xmlns:a16="http://schemas.microsoft.com/office/drawing/2014/main" id="{06F8ACC5-4292-44C0-8535-7BF3B0922FC8}"/>
              </a:ext>
            </a:extLst>
          </p:cNvPr>
          <p:cNvSpPr>
            <a:spLocks/>
          </p:cNvSpPr>
          <p:nvPr/>
        </p:nvSpPr>
        <p:spPr bwMode="auto">
          <a:xfrm>
            <a:off x="246065" y="5935665"/>
            <a:ext cx="617537" cy="617537"/>
          </a:xfrm>
          <a:custGeom>
            <a:avLst/>
            <a:gdLst>
              <a:gd name="T0" fmla="*/ 0 w 463550"/>
              <a:gd name="T1" fmla="*/ 617197 h 463550"/>
              <a:gd name="T2" fmla="*/ 617199 w 463550"/>
              <a:gd name="T3" fmla="*/ 617197 h 463550"/>
              <a:gd name="T4" fmla="*/ 617199 w 463550"/>
              <a:gd name="T5" fmla="*/ 0 h 463550"/>
              <a:gd name="T6" fmla="*/ 0 w 463550"/>
              <a:gd name="T7" fmla="*/ 0 h 463550"/>
              <a:gd name="T8" fmla="*/ 0 w 463550"/>
              <a:gd name="T9" fmla="*/ 617197 h 463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3550" h="463550">
                <a:moveTo>
                  <a:pt x="0" y="463295"/>
                </a:moveTo>
                <a:lnTo>
                  <a:pt x="463296" y="463295"/>
                </a:lnTo>
                <a:lnTo>
                  <a:pt x="463296" y="0"/>
                </a:lnTo>
                <a:lnTo>
                  <a:pt x="0" y="0"/>
                </a:lnTo>
                <a:lnTo>
                  <a:pt x="0" y="463295"/>
                </a:lnTo>
                <a:close/>
              </a:path>
            </a:pathLst>
          </a:custGeom>
          <a:noFill/>
          <a:ln w="9144">
            <a:solidFill>
              <a:srgbClr val="FFFFF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sz="1351">
              <a:solidFill>
                <a:prstClr val="black"/>
              </a:solidFill>
            </a:endParaRPr>
          </a:p>
        </p:txBody>
      </p:sp>
      <p:sp>
        <p:nvSpPr>
          <p:cNvPr id="23" name="bk object 37">
            <a:extLst>
              <a:ext uri="{FF2B5EF4-FFF2-40B4-BE49-F238E27FC236}">
                <a16:creationId xmlns:a16="http://schemas.microsoft.com/office/drawing/2014/main" id="{36CDB45B-DDE6-4692-937F-6AD4CADEA340}"/>
              </a:ext>
            </a:extLst>
          </p:cNvPr>
          <p:cNvSpPr>
            <a:spLocks noChangeArrowheads="1"/>
          </p:cNvSpPr>
          <p:nvPr/>
        </p:nvSpPr>
        <p:spPr bwMode="auto">
          <a:xfrm>
            <a:off x="355601" y="6000751"/>
            <a:ext cx="411163" cy="40957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1351">
              <a:solidFill>
                <a:prstClr val="black"/>
              </a:solidFill>
            </a:endParaRPr>
          </a:p>
        </p:txBody>
      </p:sp>
      <p:sp>
        <p:nvSpPr>
          <p:cNvPr id="24" name="bk object 38">
            <a:extLst>
              <a:ext uri="{FF2B5EF4-FFF2-40B4-BE49-F238E27FC236}">
                <a16:creationId xmlns:a16="http://schemas.microsoft.com/office/drawing/2014/main" id="{8AC863DE-F393-4A8D-88D4-47DA416BFDF4}"/>
              </a:ext>
            </a:extLst>
          </p:cNvPr>
          <p:cNvSpPr>
            <a:spLocks noChangeArrowheads="1"/>
          </p:cNvSpPr>
          <p:nvPr/>
        </p:nvSpPr>
        <p:spPr bwMode="auto">
          <a:xfrm>
            <a:off x="7600951" y="165101"/>
            <a:ext cx="1050925" cy="4953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1351">
              <a:solidFill>
                <a:prstClr val="black"/>
              </a:solidFill>
            </a:endParaRPr>
          </a:p>
        </p:txBody>
      </p:sp>
      <p:sp>
        <p:nvSpPr>
          <p:cNvPr id="25" name="bk object 39">
            <a:extLst>
              <a:ext uri="{FF2B5EF4-FFF2-40B4-BE49-F238E27FC236}">
                <a16:creationId xmlns:a16="http://schemas.microsoft.com/office/drawing/2014/main" id="{FF1E53FB-B3A3-47C5-95AB-493F40CC1494}"/>
              </a:ext>
            </a:extLst>
          </p:cNvPr>
          <p:cNvSpPr>
            <a:spLocks noChangeArrowheads="1"/>
          </p:cNvSpPr>
          <p:nvPr/>
        </p:nvSpPr>
        <p:spPr bwMode="auto">
          <a:xfrm>
            <a:off x="7705725" y="2322513"/>
            <a:ext cx="1574800" cy="204787"/>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1351">
              <a:solidFill>
                <a:prstClr val="black"/>
              </a:solidFill>
            </a:endParaRPr>
          </a:p>
        </p:txBody>
      </p:sp>
      <p:sp>
        <p:nvSpPr>
          <p:cNvPr id="26" name="bk object 40">
            <a:extLst>
              <a:ext uri="{FF2B5EF4-FFF2-40B4-BE49-F238E27FC236}">
                <a16:creationId xmlns:a16="http://schemas.microsoft.com/office/drawing/2014/main" id="{DDD31714-7E80-4064-BAF1-04282ED0DA31}"/>
              </a:ext>
            </a:extLst>
          </p:cNvPr>
          <p:cNvSpPr>
            <a:spLocks noChangeArrowheads="1"/>
          </p:cNvSpPr>
          <p:nvPr/>
        </p:nvSpPr>
        <p:spPr bwMode="auto">
          <a:xfrm>
            <a:off x="10575925" y="255589"/>
            <a:ext cx="1335088" cy="31273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1351">
              <a:solidFill>
                <a:prstClr val="black"/>
              </a:solidFill>
            </a:endParaRPr>
          </a:p>
        </p:txBody>
      </p:sp>
      <p:sp>
        <p:nvSpPr>
          <p:cNvPr id="27" name="bk object 41">
            <a:extLst>
              <a:ext uri="{FF2B5EF4-FFF2-40B4-BE49-F238E27FC236}">
                <a16:creationId xmlns:a16="http://schemas.microsoft.com/office/drawing/2014/main" id="{0678C718-1634-478C-ABE5-A003F0BF3E81}"/>
              </a:ext>
            </a:extLst>
          </p:cNvPr>
          <p:cNvSpPr>
            <a:spLocks noChangeArrowheads="1"/>
          </p:cNvSpPr>
          <p:nvPr/>
        </p:nvSpPr>
        <p:spPr bwMode="auto">
          <a:xfrm>
            <a:off x="6254751" y="1090614"/>
            <a:ext cx="1387475" cy="700087"/>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1351">
              <a:solidFill>
                <a:prstClr val="black"/>
              </a:solidFill>
            </a:endParaRPr>
          </a:p>
        </p:txBody>
      </p:sp>
      <p:sp>
        <p:nvSpPr>
          <p:cNvPr id="28" name="bk object 42">
            <a:extLst>
              <a:ext uri="{FF2B5EF4-FFF2-40B4-BE49-F238E27FC236}">
                <a16:creationId xmlns:a16="http://schemas.microsoft.com/office/drawing/2014/main" id="{2D6E4FC0-AA7F-4072-8A4B-4BE8EBB7BDD1}"/>
              </a:ext>
            </a:extLst>
          </p:cNvPr>
          <p:cNvSpPr>
            <a:spLocks noChangeArrowheads="1"/>
          </p:cNvSpPr>
          <p:nvPr/>
        </p:nvSpPr>
        <p:spPr bwMode="auto">
          <a:xfrm>
            <a:off x="9675814" y="1166814"/>
            <a:ext cx="708025" cy="60483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1351">
              <a:solidFill>
                <a:prstClr val="black"/>
              </a:solidFill>
            </a:endParaRPr>
          </a:p>
        </p:txBody>
      </p:sp>
      <p:sp>
        <p:nvSpPr>
          <p:cNvPr id="29" name="bk object 43">
            <a:extLst>
              <a:ext uri="{FF2B5EF4-FFF2-40B4-BE49-F238E27FC236}">
                <a16:creationId xmlns:a16="http://schemas.microsoft.com/office/drawing/2014/main" id="{9788C8BF-4EF2-4DAE-A783-714757342362}"/>
              </a:ext>
            </a:extLst>
          </p:cNvPr>
          <p:cNvSpPr>
            <a:spLocks/>
          </p:cNvSpPr>
          <p:nvPr/>
        </p:nvSpPr>
        <p:spPr bwMode="auto">
          <a:xfrm>
            <a:off x="11145840" y="1189038"/>
            <a:ext cx="185737" cy="144463"/>
          </a:xfrm>
          <a:custGeom>
            <a:avLst/>
            <a:gdLst>
              <a:gd name="T0" fmla="*/ 46959 w 140334"/>
              <a:gd name="T1" fmla="*/ 50590 h 107950"/>
              <a:gd name="T2" fmla="*/ 14010 w 140334"/>
              <a:gd name="T3" fmla="*/ 63799 h 107950"/>
              <a:gd name="T4" fmla="*/ 0 w 140334"/>
              <a:gd name="T5" fmla="*/ 97154 h 107950"/>
              <a:gd name="T6" fmla="*/ 13844 w 140334"/>
              <a:gd name="T7" fmla="*/ 130399 h 107950"/>
              <a:gd name="T8" fmla="*/ 46959 w 140334"/>
              <a:gd name="T9" fmla="*/ 144165 h 107950"/>
              <a:gd name="T10" fmla="*/ 67005 w 140334"/>
              <a:gd name="T11" fmla="*/ 139913 h 107950"/>
              <a:gd name="T12" fmla="*/ 82401 w 140334"/>
              <a:gd name="T13" fmla="*/ 127600 h 107950"/>
              <a:gd name="T14" fmla="*/ 46959 w 140334"/>
              <a:gd name="T15" fmla="*/ 126705 h 107950"/>
              <a:gd name="T16" fmla="*/ 26356 w 140334"/>
              <a:gd name="T17" fmla="*/ 118309 h 107950"/>
              <a:gd name="T18" fmla="*/ 17717 w 140334"/>
              <a:gd name="T19" fmla="*/ 97154 h 107950"/>
              <a:gd name="T20" fmla="*/ 25858 w 140334"/>
              <a:gd name="T21" fmla="*/ 76726 h 107950"/>
              <a:gd name="T22" fmla="*/ 46959 w 140334"/>
              <a:gd name="T23" fmla="*/ 68052 h 107950"/>
              <a:gd name="T24" fmla="*/ 82025 w 140334"/>
              <a:gd name="T25" fmla="*/ 66738 h 107950"/>
              <a:gd name="T26" fmla="*/ 68662 w 140334"/>
              <a:gd name="T27" fmla="*/ 54172 h 107950"/>
              <a:gd name="T28" fmla="*/ 82401 w 140334"/>
              <a:gd name="T29" fmla="*/ 102083 h 107950"/>
              <a:gd name="T30" fmla="*/ 68662 w 140334"/>
              <a:gd name="T31" fmla="*/ 119991 h 107950"/>
              <a:gd name="T32" fmla="*/ 56258 w 140334"/>
              <a:gd name="T33" fmla="*/ 125363 h 107950"/>
              <a:gd name="T34" fmla="*/ 82401 w 140334"/>
              <a:gd name="T35" fmla="*/ 126705 h 107950"/>
              <a:gd name="T36" fmla="*/ 83152 w 140334"/>
              <a:gd name="T37" fmla="*/ 68052 h 107950"/>
              <a:gd name="T38" fmla="*/ 62021 w 140334"/>
              <a:gd name="T39" fmla="*/ 71185 h 107950"/>
              <a:gd name="T40" fmla="*/ 73096 w 140334"/>
              <a:gd name="T41" fmla="*/ 81932 h 107950"/>
              <a:gd name="T42" fmla="*/ 85944 w 140334"/>
              <a:gd name="T43" fmla="*/ 97603 h 107950"/>
              <a:gd name="T44" fmla="*/ 104494 w 140334"/>
              <a:gd name="T45" fmla="*/ 111202 h 107950"/>
              <a:gd name="T46" fmla="*/ 128027 w 140334"/>
              <a:gd name="T47" fmla="*/ 116405 h 107950"/>
              <a:gd name="T48" fmla="*/ 168620 w 140334"/>
              <a:gd name="T49" fmla="*/ 99393 h 107950"/>
              <a:gd name="T50" fmla="*/ 118279 w 140334"/>
              <a:gd name="T51" fmla="*/ 98049 h 107950"/>
              <a:gd name="T52" fmla="*/ 102333 w 140334"/>
              <a:gd name="T53" fmla="*/ 88651 h 107950"/>
              <a:gd name="T54" fmla="*/ 88821 w 140334"/>
              <a:gd name="T55" fmla="*/ 74657 h 107950"/>
              <a:gd name="T56" fmla="*/ 169222 w 140334"/>
              <a:gd name="T57" fmla="*/ 17907 h 107950"/>
              <a:gd name="T58" fmla="*/ 143347 w 140334"/>
              <a:gd name="T59" fmla="*/ 21119 h 107950"/>
              <a:gd name="T60" fmla="*/ 164351 w 140334"/>
              <a:gd name="T61" fmla="*/ 42652 h 107950"/>
              <a:gd name="T62" fmla="*/ 164351 w 140334"/>
              <a:gd name="T63" fmla="*/ 73686 h 107950"/>
              <a:gd name="T64" fmla="*/ 143347 w 140334"/>
              <a:gd name="T65" fmla="*/ 94909 h 107950"/>
              <a:gd name="T66" fmla="*/ 169522 w 140334"/>
              <a:gd name="T67" fmla="*/ 98049 h 107950"/>
              <a:gd name="T68" fmla="*/ 185621 w 140334"/>
              <a:gd name="T69" fmla="*/ 58205 h 107950"/>
              <a:gd name="T70" fmla="*/ 169222 w 140334"/>
              <a:gd name="T71" fmla="*/ 17907 h 107950"/>
              <a:gd name="T72" fmla="*/ 114544 w 140334"/>
              <a:gd name="T73" fmla="*/ 1615 h 107950"/>
              <a:gd name="T74" fmla="*/ 91398 w 140334"/>
              <a:gd name="T75" fmla="*/ 13408 h 107950"/>
              <a:gd name="T76" fmla="*/ 82401 w 140334"/>
              <a:gd name="T77" fmla="*/ 57758 h 107950"/>
              <a:gd name="T78" fmla="*/ 99730 w 140334"/>
              <a:gd name="T79" fmla="*/ 29437 h 107950"/>
              <a:gd name="T80" fmla="*/ 128027 w 140334"/>
              <a:gd name="T81" fmla="*/ 17907 h 107950"/>
              <a:gd name="T82" fmla="*/ 168620 w 140334"/>
              <a:gd name="T83" fmla="*/ 17012 h 107950"/>
              <a:gd name="T84" fmla="*/ 128027 w 140334"/>
              <a:gd name="T85" fmla="*/ 0 h 10795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0334" h="107950">
                <a:moveTo>
                  <a:pt x="43514" y="37804"/>
                </a:moveTo>
                <a:lnTo>
                  <a:pt x="35480" y="37804"/>
                </a:lnTo>
                <a:lnTo>
                  <a:pt x="21794" y="40324"/>
                </a:lnTo>
                <a:lnTo>
                  <a:pt x="10585" y="47674"/>
                </a:lnTo>
                <a:lnTo>
                  <a:pt x="2955" y="58787"/>
                </a:lnTo>
                <a:lnTo>
                  <a:pt x="0" y="72599"/>
                </a:lnTo>
                <a:lnTo>
                  <a:pt x="2813" y="86275"/>
                </a:lnTo>
                <a:lnTo>
                  <a:pt x="10460" y="97441"/>
                </a:lnTo>
                <a:lnTo>
                  <a:pt x="21747" y="104969"/>
                </a:lnTo>
                <a:lnTo>
                  <a:pt x="35480" y="107728"/>
                </a:lnTo>
                <a:lnTo>
                  <a:pt x="43429" y="106924"/>
                </a:lnTo>
                <a:lnTo>
                  <a:pt x="50626" y="104551"/>
                </a:lnTo>
                <a:lnTo>
                  <a:pt x="56944" y="100672"/>
                </a:lnTo>
                <a:lnTo>
                  <a:pt x="62258" y="95350"/>
                </a:lnTo>
                <a:lnTo>
                  <a:pt x="62258" y="94681"/>
                </a:lnTo>
                <a:lnTo>
                  <a:pt x="35480" y="94681"/>
                </a:lnTo>
                <a:lnTo>
                  <a:pt x="26943" y="93018"/>
                </a:lnTo>
                <a:lnTo>
                  <a:pt x="19913" y="88407"/>
                </a:lnTo>
                <a:lnTo>
                  <a:pt x="15144" y="81413"/>
                </a:lnTo>
                <a:lnTo>
                  <a:pt x="13386" y="72599"/>
                </a:lnTo>
                <a:lnTo>
                  <a:pt x="15002" y="64355"/>
                </a:lnTo>
                <a:lnTo>
                  <a:pt x="19537" y="57334"/>
                </a:lnTo>
                <a:lnTo>
                  <a:pt x="26520" y="52509"/>
                </a:lnTo>
                <a:lnTo>
                  <a:pt x="35480" y="50852"/>
                </a:lnTo>
                <a:lnTo>
                  <a:pt x="62826" y="50852"/>
                </a:lnTo>
                <a:lnTo>
                  <a:pt x="61974" y="49870"/>
                </a:lnTo>
                <a:lnTo>
                  <a:pt x="56901" y="44832"/>
                </a:lnTo>
                <a:lnTo>
                  <a:pt x="51878" y="40480"/>
                </a:lnTo>
                <a:lnTo>
                  <a:pt x="43514" y="37804"/>
                </a:lnTo>
                <a:close/>
              </a:path>
              <a:path w="140334" h="107950">
                <a:moveTo>
                  <a:pt x="62258" y="76282"/>
                </a:moveTo>
                <a:lnTo>
                  <a:pt x="58908" y="82302"/>
                </a:lnTo>
                <a:lnTo>
                  <a:pt x="51878" y="89664"/>
                </a:lnTo>
                <a:lnTo>
                  <a:pt x="45522" y="92340"/>
                </a:lnTo>
                <a:lnTo>
                  <a:pt x="42506" y="93678"/>
                </a:lnTo>
                <a:lnTo>
                  <a:pt x="39161" y="94681"/>
                </a:lnTo>
                <a:lnTo>
                  <a:pt x="62258" y="94681"/>
                </a:lnTo>
                <a:lnTo>
                  <a:pt x="62258" y="76282"/>
                </a:lnTo>
                <a:close/>
              </a:path>
              <a:path w="140334" h="107950">
                <a:moveTo>
                  <a:pt x="62826" y="50852"/>
                </a:moveTo>
                <a:lnTo>
                  <a:pt x="41502" y="50852"/>
                </a:lnTo>
                <a:lnTo>
                  <a:pt x="46860" y="53193"/>
                </a:lnTo>
                <a:lnTo>
                  <a:pt x="50874" y="57211"/>
                </a:lnTo>
                <a:lnTo>
                  <a:pt x="55228" y="61224"/>
                </a:lnTo>
                <a:lnTo>
                  <a:pt x="61585" y="69589"/>
                </a:lnTo>
                <a:lnTo>
                  <a:pt x="64935" y="72934"/>
                </a:lnTo>
                <a:lnTo>
                  <a:pt x="71363" y="78752"/>
                </a:lnTo>
                <a:lnTo>
                  <a:pt x="78951" y="83096"/>
                </a:lnTo>
                <a:lnTo>
                  <a:pt x="87480" y="85871"/>
                </a:lnTo>
                <a:lnTo>
                  <a:pt x="96731" y="86984"/>
                </a:lnTo>
                <a:lnTo>
                  <a:pt x="113557" y="83577"/>
                </a:lnTo>
                <a:lnTo>
                  <a:pt x="127401" y="74272"/>
                </a:lnTo>
                <a:lnTo>
                  <a:pt x="128083" y="73268"/>
                </a:lnTo>
                <a:lnTo>
                  <a:pt x="89366" y="73268"/>
                </a:lnTo>
                <a:lnTo>
                  <a:pt x="82341" y="70593"/>
                </a:lnTo>
                <a:lnTo>
                  <a:pt x="77318" y="66245"/>
                </a:lnTo>
                <a:lnTo>
                  <a:pt x="72245" y="61580"/>
                </a:lnTo>
                <a:lnTo>
                  <a:pt x="67109" y="55788"/>
                </a:lnTo>
                <a:lnTo>
                  <a:pt x="62826" y="50852"/>
                </a:lnTo>
                <a:close/>
              </a:path>
              <a:path w="140334" h="107950">
                <a:moveTo>
                  <a:pt x="127856" y="13381"/>
                </a:moveTo>
                <a:lnTo>
                  <a:pt x="96731" y="13381"/>
                </a:lnTo>
                <a:lnTo>
                  <a:pt x="108306" y="15781"/>
                </a:lnTo>
                <a:lnTo>
                  <a:pt x="117779" y="22289"/>
                </a:lnTo>
                <a:lnTo>
                  <a:pt x="124176" y="31872"/>
                </a:lnTo>
                <a:lnTo>
                  <a:pt x="126525" y="43494"/>
                </a:lnTo>
                <a:lnTo>
                  <a:pt x="124176" y="55062"/>
                </a:lnTo>
                <a:lnTo>
                  <a:pt x="117779" y="64528"/>
                </a:lnTo>
                <a:lnTo>
                  <a:pt x="108306" y="70921"/>
                </a:lnTo>
                <a:lnTo>
                  <a:pt x="96731" y="73268"/>
                </a:lnTo>
                <a:lnTo>
                  <a:pt x="128083" y="73268"/>
                </a:lnTo>
                <a:lnTo>
                  <a:pt x="136789" y="60452"/>
                </a:lnTo>
                <a:lnTo>
                  <a:pt x="140246" y="43494"/>
                </a:lnTo>
                <a:lnTo>
                  <a:pt x="136789" y="26534"/>
                </a:lnTo>
                <a:lnTo>
                  <a:pt x="127856" y="13381"/>
                </a:lnTo>
                <a:close/>
              </a:path>
              <a:path w="140334" h="107950">
                <a:moveTo>
                  <a:pt x="96731" y="0"/>
                </a:moveTo>
                <a:lnTo>
                  <a:pt x="86544" y="1207"/>
                </a:lnTo>
                <a:lnTo>
                  <a:pt x="77235" y="4640"/>
                </a:lnTo>
                <a:lnTo>
                  <a:pt x="69056" y="10019"/>
                </a:lnTo>
                <a:lnTo>
                  <a:pt x="62258" y="17060"/>
                </a:lnTo>
                <a:lnTo>
                  <a:pt x="62258" y="43160"/>
                </a:lnTo>
                <a:lnTo>
                  <a:pt x="67879" y="31449"/>
                </a:lnTo>
                <a:lnTo>
                  <a:pt x="75351" y="21997"/>
                </a:lnTo>
                <a:lnTo>
                  <a:pt x="84896" y="15682"/>
                </a:lnTo>
                <a:lnTo>
                  <a:pt x="96731" y="13381"/>
                </a:lnTo>
                <a:lnTo>
                  <a:pt x="127856" y="13381"/>
                </a:lnTo>
                <a:lnTo>
                  <a:pt x="127401" y="12712"/>
                </a:lnTo>
                <a:lnTo>
                  <a:pt x="113557" y="3407"/>
                </a:lnTo>
                <a:lnTo>
                  <a:pt x="96731" y="0"/>
                </a:lnTo>
                <a:close/>
              </a:path>
            </a:pathLst>
          </a:custGeom>
          <a:solidFill>
            <a:srgbClr val="EB1C2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30" name="bk object 44">
            <a:extLst>
              <a:ext uri="{FF2B5EF4-FFF2-40B4-BE49-F238E27FC236}">
                <a16:creationId xmlns:a16="http://schemas.microsoft.com/office/drawing/2014/main" id="{80875691-9E0D-4978-BD31-05CFC9124836}"/>
              </a:ext>
            </a:extLst>
          </p:cNvPr>
          <p:cNvSpPr>
            <a:spLocks/>
          </p:cNvSpPr>
          <p:nvPr/>
        </p:nvSpPr>
        <p:spPr bwMode="auto">
          <a:xfrm>
            <a:off x="10841039" y="1346201"/>
            <a:ext cx="128587" cy="209551"/>
          </a:xfrm>
          <a:custGeom>
            <a:avLst/>
            <a:gdLst>
              <a:gd name="T0" fmla="*/ 127977 w 96520"/>
              <a:gd name="T1" fmla="*/ 0 h 157480"/>
              <a:gd name="T2" fmla="*/ 0 w 96520"/>
              <a:gd name="T3" fmla="*/ 0 h 157480"/>
              <a:gd name="T4" fmla="*/ 13377 w 96520"/>
              <a:gd name="T5" fmla="*/ 7570 h 157480"/>
              <a:gd name="T6" fmla="*/ 13377 w 96520"/>
              <a:gd name="T7" fmla="*/ 202121 h 157480"/>
              <a:gd name="T8" fmla="*/ 445 w 96520"/>
              <a:gd name="T9" fmla="*/ 208796 h 157480"/>
              <a:gd name="T10" fmla="*/ 61537 w 96520"/>
              <a:gd name="T11" fmla="*/ 208796 h 157480"/>
              <a:gd name="T12" fmla="*/ 48160 w 96520"/>
              <a:gd name="T13" fmla="*/ 201231 h 157480"/>
              <a:gd name="T14" fmla="*/ 48160 w 96520"/>
              <a:gd name="T15" fmla="*/ 105065 h 157480"/>
              <a:gd name="T16" fmla="*/ 112371 w 96520"/>
              <a:gd name="T17" fmla="*/ 105065 h 157480"/>
              <a:gd name="T18" fmla="*/ 112371 w 96520"/>
              <a:gd name="T19" fmla="*/ 82809 h 157480"/>
              <a:gd name="T20" fmla="*/ 48160 w 96520"/>
              <a:gd name="T21" fmla="*/ 82809 h 157480"/>
              <a:gd name="T22" fmla="*/ 48160 w 96520"/>
              <a:gd name="T23" fmla="*/ 21371 h 157480"/>
              <a:gd name="T24" fmla="*/ 127977 w 96520"/>
              <a:gd name="T25" fmla="*/ 21371 h 157480"/>
              <a:gd name="T26" fmla="*/ 127977 w 96520"/>
              <a:gd name="T27" fmla="*/ 0 h 157480"/>
              <a:gd name="T28" fmla="*/ 112371 w 96520"/>
              <a:gd name="T29" fmla="*/ 105065 h 157480"/>
              <a:gd name="T30" fmla="*/ 110142 w 96520"/>
              <a:gd name="T31" fmla="*/ 105065 h 157480"/>
              <a:gd name="T32" fmla="*/ 112371 w 96520"/>
              <a:gd name="T33" fmla="*/ 115306 h 157480"/>
              <a:gd name="T34" fmla="*/ 112371 w 96520"/>
              <a:gd name="T35" fmla="*/ 105065 h 157480"/>
              <a:gd name="T36" fmla="*/ 127977 w 96520"/>
              <a:gd name="T37" fmla="*/ 21371 h 157480"/>
              <a:gd name="T38" fmla="*/ 121292 w 96520"/>
              <a:gd name="T39" fmla="*/ 21371 h 157480"/>
              <a:gd name="T40" fmla="*/ 127977 w 96520"/>
              <a:gd name="T41" fmla="*/ 35619 h 157480"/>
              <a:gd name="T42" fmla="*/ 127977 w 96520"/>
              <a:gd name="T43" fmla="*/ 21371 h 1574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6520" h="157480">
                <a:moveTo>
                  <a:pt x="96062" y="0"/>
                </a:moveTo>
                <a:lnTo>
                  <a:pt x="0" y="0"/>
                </a:lnTo>
                <a:lnTo>
                  <a:pt x="10041" y="5689"/>
                </a:lnTo>
                <a:lnTo>
                  <a:pt x="10041" y="151897"/>
                </a:lnTo>
                <a:lnTo>
                  <a:pt x="334" y="156913"/>
                </a:lnTo>
                <a:lnTo>
                  <a:pt x="46191" y="156913"/>
                </a:lnTo>
                <a:lnTo>
                  <a:pt x="36150" y="151228"/>
                </a:lnTo>
                <a:lnTo>
                  <a:pt x="36150" y="78958"/>
                </a:lnTo>
                <a:lnTo>
                  <a:pt x="84348" y="78958"/>
                </a:lnTo>
                <a:lnTo>
                  <a:pt x="84348" y="62232"/>
                </a:lnTo>
                <a:lnTo>
                  <a:pt x="36150" y="62232"/>
                </a:lnTo>
                <a:lnTo>
                  <a:pt x="36150" y="16061"/>
                </a:lnTo>
                <a:lnTo>
                  <a:pt x="96062" y="16061"/>
                </a:lnTo>
                <a:lnTo>
                  <a:pt x="96062" y="0"/>
                </a:lnTo>
                <a:close/>
              </a:path>
              <a:path w="96520" h="157480">
                <a:moveTo>
                  <a:pt x="84348" y="78958"/>
                </a:moveTo>
                <a:lnTo>
                  <a:pt x="82675" y="78958"/>
                </a:lnTo>
                <a:lnTo>
                  <a:pt x="84348" y="86654"/>
                </a:lnTo>
                <a:lnTo>
                  <a:pt x="84348" y="78958"/>
                </a:lnTo>
                <a:close/>
              </a:path>
              <a:path w="96520" h="157480">
                <a:moveTo>
                  <a:pt x="96062" y="16061"/>
                </a:moveTo>
                <a:lnTo>
                  <a:pt x="91044" y="16061"/>
                </a:lnTo>
                <a:lnTo>
                  <a:pt x="96062" y="26768"/>
                </a:lnTo>
                <a:lnTo>
                  <a:pt x="96062" y="16061"/>
                </a:lnTo>
                <a:close/>
              </a:path>
            </a:pathLst>
          </a:custGeom>
          <a:solidFill>
            <a:srgbClr val="EB1C2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31" name="bk object 45">
            <a:extLst>
              <a:ext uri="{FF2B5EF4-FFF2-40B4-BE49-F238E27FC236}">
                <a16:creationId xmlns:a16="http://schemas.microsoft.com/office/drawing/2014/main" id="{7C380D62-339D-4DD5-94A5-E0E5F4ABAD0B}"/>
              </a:ext>
            </a:extLst>
          </p:cNvPr>
          <p:cNvSpPr>
            <a:spLocks/>
          </p:cNvSpPr>
          <p:nvPr/>
        </p:nvSpPr>
        <p:spPr bwMode="auto">
          <a:xfrm>
            <a:off x="11142664" y="1346201"/>
            <a:ext cx="85725" cy="292100"/>
          </a:xfrm>
          <a:custGeom>
            <a:avLst/>
            <a:gdLst>
              <a:gd name="T0" fmla="*/ 85007 w 64134"/>
              <a:gd name="T1" fmla="*/ 0 h 219075"/>
              <a:gd name="T2" fmla="*/ 19681 w 64134"/>
              <a:gd name="T3" fmla="*/ 0 h 219075"/>
              <a:gd name="T4" fmla="*/ 33550 w 64134"/>
              <a:gd name="T5" fmla="*/ 7585 h 219075"/>
              <a:gd name="T6" fmla="*/ 33550 w 64134"/>
              <a:gd name="T7" fmla="*/ 214575 h 219075"/>
              <a:gd name="T8" fmla="*/ 29126 w 64134"/>
              <a:gd name="T9" fmla="*/ 247139 h 219075"/>
              <a:gd name="T10" fmla="*/ 18955 w 64134"/>
              <a:gd name="T11" fmla="*/ 270336 h 219075"/>
              <a:gd name="T12" fmla="*/ 7694 w 64134"/>
              <a:gd name="T13" fmla="*/ 284833 h 219075"/>
              <a:gd name="T14" fmla="*/ 0 w 64134"/>
              <a:gd name="T15" fmla="*/ 291301 h 219075"/>
              <a:gd name="T16" fmla="*/ 12483 w 64134"/>
              <a:gd name="T17" fmla="*/ 288848 h 219075"/>
              <a:gd name="T18" fmla="*/ 36460 w 64134"/>
              <a:gd name="T19" fmla="*/ 278029 h 219075"/>
              <a:gd name="T20" fmla="*/ 59766 w 64134"/>
              <a:gd name="T21" fmla="*/ 254665 h 219075"/>
              <a:gd name="T22" fmla="*/ 70237 w 64134"/>
              <a:gd name="T23" fmla="*/ 214575 h 219075"/>
              <a:gd name="T24" fmla="*/ 70237 w 64134"/>
              <a:gd name="T25" fmla="*/ 6695 h 219075"/>
              <a:gd name="T26" fmla="*/ 85007 w 64134"/>
              <a:gd name="T27" fmla="*/ 0 h 2190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4134" h="219075">
                <a:moveTo>
                  <a:pt x="63597" y="0"/>
                </a:moveTo>
                <a:lnTo>
                  <a:pt x="14724" y="0"/>
                </a:lnTo>
                <a:lnTo>
                  <a:pt x="25100" y="5689"/>
                </a:lnTo>
                <a:lnTo>
                  <a:pt x="25100" y="160931"/>
                </a:lnTo>
                <a:lnTo>
                  <a:pt x="21790" y="185354"/>
                </a:lnTo>
                <a:lnTo>
                  <a:pt x="14181" y="202752"/>
                </a:lnTo>
                <a:lnTo>
                  <a:pt x="5756" y="213625"/>
                </a:lnTo>
                <a:lnTo>
                  <a:pt x="0" y="218476"/>
                </a:lnTo>
                <a:lnTo>
                  <a:pt x="9339" y="216636"/>
                </a:lnTo>
                <a:lnTo>
                  <a:pt x="27277" y="208522"/>
                </a:lnTo>
                <a:lnTo>
                  <a:pt x="44713" y="190999"/>
                </a:lnTo>
                <a:lnTo>
                  <a:pt x="52547" y="160931"/>
                </a:lnTo>
                <a:lnTo>
                  <a:pt x="52547" y="5021"/>
                </a:lnTo>
                <a:lnTo>
                  <a:pt x="63597" y="0"/>
                </a:lnTo>
                <a:close/>
              </a:path>
            </a:pathLst>
          </a:custGeom>
          <a:solidFill>
            <a:srgbClr val="EB1C2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32" name="bk object 46">
            <a:extLst>
              <a:ext uri="{FF2B5EF4-FFF2-40B4-BE49-F238E27FC236}">
                <a16:creationId xmlns:a16="http://schemas.microsoft.com/office/drawing/2014/main" id="{D8B86C10-2027-43D7-9124-8AC995B92232}"/>
              </a:ext>
            </a:extLst>
          </p:cNvPr>
          <p:cNvSpPr>
            <a:spLocks/>
          </p:cNvSpPr>
          <p:nvPr/>
        </p:nvSpPr>
        <p:spPr bwMode="auto">
          <a:xfrm>
            <a:off x="11236325" y="1346201"/>
            <a:ext cx="66675" cy="209551"/>
          </a:xfrm>
          <a:custGeom>
            <a:avLst/>
            <a:gdLst>
              <a:gd name="T0" fmla="*/ 66240 w 49529"/>
              <a:gd name="T1" fmla="*/ 0 h 157480"/>
              <a:gd name="T2" fmla="*/ 0 w 49529"/>
              <a:gd name="T3" fmla="*/ 0 h 157480"/>
              <a:gd name="T4" fmla="*/ 14867 w 49529"/>
              <a:gd name="T5" fmla="*/ 6681 h 157480"/>
              <a:gd name="T6" fmla="*/ 14867 w 49529"/>
              <a:gd name="T7" fmla="*/ 201231 h 157480"/>
              <a:gd name="T8" fmla="*/ 0 w 49529"/>
              <a:gd name="T9" fmla="*/ 208796 h 157480"/>
              <a:gd name="T10" fmla="*/ 66240 w 49529"/>
              <a:gd name="T11" fmla="*/ 208796 h 157480"/>
              <a:gd name="T12" fmla="*/ 51366 w 49529"/>
              <a:gd name="T13" fmla="*/ 201231 h 157480"/>
              <a:gd name="T14" fmla="*/ 51366 w 49529"/>
              <a:gd name="T15" fmla="*/ 6681 h 157480"/>
              <a:gd name="T16" fmla="*/ 66240 w 49529"/>
              <a:gd name="T17" fmla="*/ 0 h 1574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529" h="157480">
                <a:moveTo>
                  <a:pt x="49206" y="0"/>
                </a:moveTo>
                <a:lnTo>
                  <a:pt x="0" y="0"/>
                </a:lnTo>
                <a:lnTo>
                  <a:pt x="11044" y="5021"/>
                </a:lnTo>
                <a:lnTo>
                  <a:pt x="11044" y="151228"/>
                </a:lnTo>
                <a:lnTo>
                  <a:pt x="0" y="156913"/>
                </a:lnTo>
                <a:lnTo>
                  <a:pt x="49206" y="156913"/>
                </a:lnTo>
                <a:lnTo>
                  <a:pt x="38157" y="151228"/>
                </a:lnTo>
                <a:lnTo>
                  <a:pt x="38157" y="5021"/>
                </a:lnTo>
                <a:lnTo>
                  <a:pt x="49206" y="0"/>
                </a:lnTo>
                <a:close/>
              </a:path>
            </a:pathLst>
          </a:custGeom>
          <a:solidFill>
            <a:srgbClr val="EB1C2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33" name="bk object 47">
            <a:extLst>
              <a:ext uri="{FF2B5EF4-FFF2-40B4-BE49-F238E27FC236}">
                <a16:creationId xmlns:a16="http://schemas.microsoft.com/office/drawing/2014/main" id="{37873C0D-D782-4768-88A3-1909DBEB8D62}"/>
              </a:ext>
            </a:extLst>
          </p:cNvPr>
          <p:cNvSpPr>
            <a:spLocks/>
          </p:cNvSpPr>
          <p:nvPr/>
        </p:nvSpPr>
        <p:spPr bwMode="auto">
          <a:xfrm>
            <a:off x="11303001" y="1346201"/>
            <a:ext cx="157163" cy="209551"/>
          </a:xfrm>
          <a:custGeom>
            <a:avLst/>
            <a:gdLst>
              <a:gd name="T0" fmla="*/ 96651 w 118109"/>
              <a:gd name="T1" fmla="*/ 21817 h 157480"/>
              <a:gd name="T2" fmla="*/ 60574 w 118109"/>
              <a:gd name="T3" fmla="*/ 21817 h 157480"/>
              <a:gd name="T4" fmla="*/ 60574 w 118109"/>
              <a:gd name="T5" fmla="*/ 200341 h 157480"/>
              <a:gd name="T6" fmla="*/ 46761 w 118109"/>
              <a:gd name="T7" fmla="*/ 208796 h 157480"/>
              <a:gd name="T8" fmla="*/ 110903 w 118109"/>
              <a:gd name="T9" fmla="*/ 208796 h 157480"/>
              <a:gd name="T10" fmla="*/ 96651 w 118109"/>
              <a:gd name="T11" fmla="*/ 199450 h 157480"/>
              <a:gd name="T12" fmla="*/ 96651 w 118109"/>
              <a:gd name="T13" fmla="*/ 21817 h 157480"/>
              <a:gd name="T14" fmla="*/ 156359 w 118109"/>
              <a:gd name="T15" fmla="*/ 0 h 157480"/>
              <a:gd name="T16" fmla="*/ 12471 w 118109"/>
              <a:gd name="T17" fmla="*/ 0 h 157480"/>
              <a:gd name="T18" fmla="*/ 0 w 118109"/>
              <a:gd name="T19" fmla="*/ 40959 h 157480"/>
              <a:gd name="T20" fmla="*/ 14251 w 118109"/>
              <a:gd name="T21" fmla="*/ 21817 h 157480"/>
              <a:gd name="T22" fmla="*/ 149139 w 118109"/>
              <a:gd name="T23" fmla="*/ 21817 h 157480"/>
              <a:gd name="T24" fmla="*/ 156359 w 118109"/>
              <a:gd name="T25" fmla="*/ 0 h 157480"/>
              <a:gd name="T26" fmla="*/ 149139 w 118109"/>
              <a:gd name="T27" fmla="*/ 21817 h 157480"/>
              <a:gd name="T28" fmla="*/ 140273 w 118109"/>
              <a:gd name="T29" fmla="*/ 21817 h 157480"/>
              <a:gd name="T30" fmla="*/ 143835 w 118109"/>
              <a:gd name="T31" fmla="*/ 37844 h 157480"/>
              <a:gd name="T32" fmla="*/ 149139 w 118109"/>
              <a:gd name="T33" fmla="*/ 21817 h 1574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8109" h="157480">
                <a:moveTo>
                  <a:pt x="72634" y="16396"/>
                </a:moveTo>
                <a:lnTo>
                  <a:pt x="45522" y="16396"/>
                </a:lnTo>
                <a:lnTo>
                  <a:pt x="45522" y="150559"/>
                </a:lnTo>
                <a:lnTo>
                  <a:pt x="35141" y="156913"/>
                </a:lnTo>
                <a:lnTo>
                  <a:pt x="83344" y="156913"/>
                </a:lnTo>
                <a:lnTo>
                  <a:pt x="72634" y="149890"/>
                </a:lnTo>
                <a:lnTo>
                  <a:pt x="72634" y="16396"/>
                </a:lnTo>
                <a:close/>
              </a:path>
              <a:path w="118109" h="157480">
                <a:moveTo>
                  <a:pt x="117505" y="0"/>
                </a:moveTo>
                <a:lnTo>
                  <a:pt x="9372" y="0"/>
                </a:lnTo>
                <a:lnTo>
                  <a:pt x="0" y="30781"/>
                </a:lnTo>
                <a:lnTo>
                  <a:pt x="10710" y="16396"/>
                </a:lnTo>
                <a:lnTo>
                  <a:pt x="112079" y="16396"/>
                </a:lnTo>
                <a:lnTo>
                  <a:pt x="117505" y="0"/>
                </a:lnTo>
                <a:close/>
              </a:path>
              <a:path w="118109" h="157480">
                <a:moveTo>
                  <a:pt x="112079" y="16396"/>
                </a:moveTo>
                <a:lnTo>
                  <a:pt x="105416" y="16396"/>
                </a:lnTo>
                <a:lnTo>
                  <a:pt x="108093" y="28440"/>
                </a:lnTo>
                <a:lnTo>
                  <a:pt x="112079" y="16396"/>
                </a:lnTo>
                <a:close/>
              </a:path>
            </a:pathLst>
          </a:custGeom>
          <a:solidFill>
            <a:srgbClr val="EB1C2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34" name="bk object 48">
            <a:extLst>
              <a:ext uri="{FF2B5EF4-FFF2-40B4-BE49-F238E27FC236}">
                <a16:creationId xmlns:a16="http://schemas.microsoft.com/office/drawing/2014/main" id="{A14DEBFD-D2F0-4580-8D45-C77243A74F72}"/>
              </a:ext>
            </a:extLst>
          </p:cNvPr>
          <p:cNvSpPr>
            <a:spLocks/>
          </p:cNvSpPr>
          <p:nvPr/>
        </p:nvSpPr>
        <p:spPr bwMode="auto">
          <a:xfrm>
            <a:off x="11587163" y="1346200"/>
            <a:ext cx="176212" cy="212725"/>
          </a:xfrm>
          <a:custGeom>
            <a:avLst/>
            <a:gdLst>
              <a:gd name="T0" fmla="*/ 64750 w 132079"/>
              <a:gd name="T1" fmla="*/ 0 h 159384"/>
              <a:gd name="T2" fmla="*/ 0 w 132079"/>
              <a:gd name="T3" fmla="*/ 0 h 159384"/>
              <a:gd name="T4" fmla="*/ 13866 w 132079"/>
              <a:gd name="T5" fmla="*/ 7147 h 159384"/>
              <a:gd name="T6" fmla="*/ 13866 w 132079"/>
              <a:gd name="T7" fmla="*/ 145127 h 159384"/>
              <a:gd name="T8" fmla="*/ 21521 w 132079"/>
              <a:gd name="T9" fmla="*/ 177335 h 159384"/>
              <a:gd name="T10" fmla="*/ 40550 w 132079"/>
              <a:gd name="T11" fmla="*/ 198098 h 159384"/>
              <a:gd name="T12" fmla="*/ 65109 w 132079"/>
              <a:gd name="T13" fmla="*/ 209243 h 159384"/>
              <a:gd name="T14" fmla="*/ 89329 w 132079"/>
              <a:gd name="T15" fmla="*/ 212558 h 159384"/>
              <a:gd name="T16" fmla="*/ 113255 w 132079"/>
              <a:gd name="T17" fmla="*/ 209306 h 159384"/>
              <a:gd name="T18" fmla="*/ 136708 w 132079"/>
              <a:gd name="T19" fmla="*/ 198265 h 159384"/>
              <a:gd name="T20" fmla="*/ 144002 w 132079"/>
              <a:gd name="T21" fmla="*/ 189781 h 159384"/>
              <a:gd name="T22" fmla="*/ 89329 w 132079"/>
              <a:gd name="T23" fmla="*/ 189781 h 159384"/>
              <a:gd name="T24" fmla="*/ 74393 w 132079"/>
              <a:gd name="T25" fmla="*/ 186635 h 159384"/>
              <a:gd name="T26" fmla="*/ 62019 w 132079"/>
              <a:gd name="T27" fmla="*/ 177669 h 159384"/>
              <a:gd name="T28" fmla="*/ 53584 w 132079"/>
              <a:gd name="T29" fmla="*/ 163596 h 159384"/>
              <a:gd name="T30" fmla="*/ 50467 w 132079"/>
              <a:gd name="T31" fmla="*/ 145127 h 159384"/>
              <a:gd name="T32" fmla="*/ 50467 w 132079"/>
              <a:gd name="T33" fmla="*/ 6701 h 159384"/>
              <a:gd name="T34" fmla="*/ 64750 w 132079"/>
              <a:gd name="T35" fmla="*/ 0 h 159384"/>
              <a:gd name="T36" fmla="*/ 175502 w 132079"/>
              <a:gd name="T37" fmla="*/ 0 h 159384"/>
              <a:gd name="T38" fmla="*/ 112063 w 132079"/>
              <a:gd name="T39" fmla="*/ 0 h 159384"/>
              <a:gd name="T40" fmla="*/ 126405 w 132079"/>
              <a:gd name="T41" fmla="*/ 7147 h 159384"/>
              <a:gd name="T42" fmla="*/ 126405 w 132079"/>
              <a:gd name="T43" fmla="*/ 145127 h 159384"/>
              <a:gd name="T44" fmla="*/ 123557 w 132079"/>
              <a:gd name="T45" fmla="*/ 163219 h 159384"/>
              <a:gd name="T46" fmla="*/ 115722 w 132079"/>
              <a:gd name="T47" fmla="*/ 177335 h 159384"/>
              <a:gd name="T48" fmla="*/ 103959 w 132079"/>
              <a:gd name="T49" fmla="*/ 186509 h 159384"/>
              <a:gd name="T50" fmla="*/ 89329 w 132079"/>
              <a:gd name="T51" fmla="*/ 189781 h 159384"/>
              <a:gd name="T52" fmla="*/ 144002 w 132079"/>
              <a:gd name="T53" fmla="*/ 189781 h 159384"/>
              <a:gd name="T54" fmla="*/ 154548 w 132079"/>
              <a:gd name="T55" fmla="*/ 177515 h 159384"/>
              <a:gd name="T56" fmla="*/ 161637 w 132079"/>
              <a:gd name="T57" fmla="*/ 145127 h 159384"/>
              <a:gd name="T58" fmla="*/ 161637 w 132079"/>
              <a:gd name="T59" fmla="*/ 7147 h 159384"/>
              <a:gd name="T60" fmla="*/ 175502 w 132079"/>
              <a:gd name="T61" fmla="*/ 0 h 1593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079" h="159384">
                <a:moveTo>
                  <a:pt x="48533" y="0"/>
                </a:moveTo>
                <a:lnTo>
                  <a:pt x="0" y="0"/>
                </a:lnTo>
                <a:lnTo>
                  <a:pt x="10393" y="5355"/>
                </a:lnTo>
                <a:lnTo>
                  <a:pt x="10393" y="108736"/>
                </a:lnTo>
                <a:lnTo>
                  <a:pt x="16131" y="132868"/>
                </a:lnTo>
                <a:lnTo>
                  <a:pt x="30394" y="148425"/>
                </a:lnTo>
                <a:lnTo>
                  <a:pt x="48802" y="156775"/>
                </a:lnTo>
                <a:lnTo>
                  <a:pt x="66956" y="159259"/>
                </a:lnTo>
                <a:lnTo>
                  <a:pt x="84890" y="156822"/>
                </a:lnTo>
                <a:lnTo>
                  <a:pt x="102469" y="148550"/>
                </a:lnTo>
                <a:lnTo>
                  <a:pt x="107936" y="142193"/>
                </a:lnTo>
                <a:lnTo>
                  <a:pt x="66956" y="142193"/>
                </a:lnTo>
                <a:lnTo>
                  <a:pt x="55761" y="139836"/>
                </a:lnTo>
                <a:lnTo>
                  <a:pt x="46486" y="133118"/>
                </a:lnTo>
                <a:lnTo>
                  <a:pt x="40164" y="122574"/>
                </a:lnTo>
                <a:lnTo>
                  <a:pt x="37827" y="108736"/>
                </a:lnTo>
                <a:lnTo>
                  <a:pt x="37827" y="5021"/>
                </a:lnTo>
                <a:lnTo>
                  <a:pt x="48533" y="0"/>
                </a:lnTo>
                <a:close/>
              </a:path>
              <a:path w="132079" h="159384">
                <a:moveTo>
                  <a:pt x="131547" y="0"/>
                </a:moveTo>
                <a:lnTo>
                  <a:pt x="83996" y="0"/>
                </a:lnTo>
                <a:lnTo>
                  <a:pt x="94746" y="5355"/>
                </a:lnTo>
                <a:lnTo>
                  <a:pt x="94746" y="108736"/>
                </a:lnTo>
                <a:lnTo>
                  <a:pt x="92612" y="122292"/>
                </a:lnTo>
                <a:lnTo>
                  <a:pt x="86739" y="132868"/>
                </a:lnTo>
                <a:lnTo>
                  <a:pt x="77922" y="139742"/>
                </a:lnTo>
                <a:lnTo>
                  <a:pt x="66956" y="142193"/>
                </a:lnTo>
                <a:lnTo>
                  <a:pt x="107936" y="142193"/>
                </a:lnTo>
                <a:lnTo>
                  <a:pt x="115841" y="133003"/>
                </a:lnTo>
                <a:lnTo>
                  <a:pt x="121154" y="108736"/>
                </a:lnTo>
                <a:lnTo>
                  <a:pt x="121154" y="5355"/>
                </a:lnTo>
                <a:lnTo>
                  <a:pt x="131547" y="0"/>
                </a:lnTo>
                <a:close/>
              </a:path>
            </a:pathLst>
          </a:custGeom>
          <a:solidFill>
            <a:srgbClr val="EB1C2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35" name="bk object 49">
            <a:extLst>
              <a:ext uri="{FF2B5EF4-FFF2-40B4-BE49-F238E27FC236}">
                <a16:creationId xmlns:a16="http://schemas.microsoft.com/office/drawing/2014/main" id="{1088666E-1D7E-44DF-8716-7BD818197834}"/>
              </a:ext>
            </a:extLst>
          </p:cNvPr>
          <p:cNvSpPr>
            <a:spLocks/>
          </p:cNvSpPr>
          <p:nvPr/>
        </p:nvSpPr>
        <p:spPr bwMode="auto">
          <a:xfrm>
            <a:off x="10974388" y="1346200"/>
            <a:ext cx="177800" cy="212725"/>
          </a:xfrm>
          <a:custGeom>
            <a:avLst/>
            <a:gdLst>
              <a:gd name="T0" fmla="*/ 65020 w 132715"/>
              <a:gd name="T1" fmla="*/ 0 h 160019"/>
              <a:gd name="T2" fmla="*/ 0 w 132715"/>
              <a:gd name="T3" fmla="*/ 0 h 160019"/>
              <a:gd name="T4" fmla="*/ 13003 w 132715"/>
              <a:gd name="T5" fmla="*/ 7119 h 160019"/>
              <a:gd name="T6" fmla="*/ 13003 w 132715"/>
              <a:gd name="T7" fmla="*/ 144551 h 160019"/>
              <a:gd name="T8" fmla="*/ 20682 w 132715"/>
              <a:gd name="T9" fmla="*/ 176880 h 160019"/>
              <a:gd name="T10" fmla="*/ 39798 w 132715"/>
              <a:gd name="T11" fmla="*/ 197702 h 160019"/>
              <a:gd name="T12" fmla="*/ 64460 w 132715"/>
              <a:gd name="T13" fmla="*/ 208850 h 160019"/>
              <a:gd name="T14" fmla="*/ 88787 w 132715"/>
              <a:gd name="T15" fmla="*/ 212159 h 160019"/>
              <a:gd name="T16" fmla="*/ 113234 w 132715"/>
              <a:gd name="T17" fmla="*/ 208850 h 160019"/>
              <a:gd name="T18" fmla="*/ 137722 w 132715"/>
              <a:gd name="T19" fmla="*/ 197702 h 160019"/>
              <a:gd name="T20" fmla="*/ 144771 w 132715"/>
              <a:gd name="T21" fmla="*/ 189917 h 160019"/>
              <a:gd name="T22" fmla="*/ 88787 w 132715"/>
              <a:gd name="T23" fmla="*/ 189917 h 160019"/>
              <a:gd name="T24" fmla="*/ 73799 w 132715"/>
              <a:gd name="T25" fmla="*/ 186582 h 160019"/>
              <a:gd name="T26" fmla="*/ 61376 w 132715"/>
              <a:gd name="T27" fmla="*/ 177241 h 160019"/>
              <a:gd name="T28" fmla="*/ 52907 w 132715"/>
              <a:gd name="T29" fmla="*/ 162899 h 160019"/>
              <a:gd name="T30" fmla="*/ 49774 w 132715"/>
              <a:gd name="T31" fmla="*/ 144551 h 160019"/>
              <a:gd name="T32" fmla="*/ 49774 w 132715"/>
              <a:gd name="T33" fmla="*/ 7119 h 160019"/>
              <a:gd name="T34" fmla="*/ 65020 w 132715"/>
              <a:gd name="T35" fmla="*/ 0 h 160019"/>
              <a:gd name="T36" fmla="*/ 177575 w 132715"/>
              <a:gd name="T37" fmla="*/ 0 h 160019"/>
              <a:gd name="T38" fmla="*/ 113002 w 132715"/>
              <a:gd name="T39" fmla="*/ 0 h 160019"/>
              <a:gd name="T40" fmla="*/ 126903 w 132715"/>
              <a:gd name="T41" fmla="*/ 7119 h 160019"/>
              <a:gd name="T42" fmla="*/ 126903 w 132715"/>
              <a:gd name="T43" fmla="*/ 144551 h 160019"/>
              <a:gd name="T44" fmla="*/ 123911 w 132715"/>
              <a:gd name="T45" fmla="*/ 162899 h 160019"/>
              <a:gd name="T46" fmla="*/ 115749 w 132715"/>
              <a:gd name="T47" fmla="*/ 177241 h 160019"/>
              <a:gd name="T48" fmla="*/ 103635 w 132715"/>
              <a:gd name="T49" fmla="*/ 186582 h 160019"/>
              <a:gd name="T50" fmla="*/ 88787 w 132715"/>
              <a:gd name="T51" fmla="*/ 189917 h 160019"/>
              <a:gd name="T52" fmla="*/ 144771 w 132715"/>
              <a:gd name="T53" fmla="*/ 189917 h 160019"/>
              <a:gd name="T54" fmla="*/ 156576 w 132715"/>
              <a:gd name="T55" fmla="*/ 176880 h 160019"/>
              <a:gd name="T56" fmla="*/ 164122 w 132715"/>
              <a:gd name="T57" fmla="*/ 144551 h 160019"/>
              <a:gd name="T58" fmla="*/ 164122 w 132715"/>
              <a:gd name="T59" fmla="*/ 7563 h 160019"/>
              <a:gd name="T60" fmla="*/ 177575 w 132715"/>
              <a:gd name="T61" fmla="*/ 0 h 16001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715" h="160019">
                <a:moveTo>
                  <a:pt x="48533" y="0"/>
                </a:moveTo>
                <a:lnTo>
                  <a:pt x="0" y="0"/>
                </a:lnTo>
                <a:lnTo>
                  <a:pt x="9706" y="5355"/>
                </a:lnTo>
                <a:lnTo>
                  <a:pt x="9706" y="108736"/>
                </a:lnTo>
                <a:lnTo>
                  <a:pt x="15438" y="133055"/>
                </a:lnTo>
                <a:lnTo>
                  <a:pt x="29706" y="148718"/>
                </a:lnTo>
                <a:lnTo>
                  <a:pt x="48115" y="157104"/>
                </a:lnTo>
                <a:lnTo>
                  <a:pt x="66273" y="159593"/>
                </a:lnTo>
                <a:lnTo>
                  <a:pt x="84521" y="157104"/>
                </a:lnTo>
                <a:lnTo>
                  <a:pt x="102800" y="148718"/>
                </a:lnTo>
                <a:lnTo>
                  <a:pt x="108061" y="142862"/>
                </a:lnTo>
                <a:lnTo>
                  <a:pt x="66273" y="142862"/>
                </a:lnTo>
                <a:lnTo>
                  <a:pt x="55086" y="140353"/>
                </a:lnTo>
                <a:lnTo>
                  <a:pt x="45813" y="133327"/>
                </a:lnTo>
                <a:lnTo>
                  <a:pt x="39491" y="122538"/>
                </a:lnTo>
                <a:lnTo>
                  <a:pt x="37153" y="108736"/>
                </a:lnTo>
                <a:lnTo>
                  <a:pt x="37153" y="5355"/>
                </a:lnTo>
                <a:lnTo>
                  <a:pt x="48533" y="0"/>
                </a:lnTo>
                <a:close/>
              </a:path>
              <a:path w="132715" h="160019">
                <a:moveTo>
                  <a:pt x="132547" y="0"/>
                </a:moveTo>
                <a:lnTo>
                  <a:pt x="84348" y="0"/>
                </a:lnTo>
                <a:lnTo>
                  <a:pt x="94724" y="5355"/>
                </a:lnTo>
                <a:lnTo>
                  <a:pt x="94724" y="108736"/>
                </a:lnTo>
                <a:lnTo>
                  <a:pt x="92491" y="122538"/>
                </a:lnTo>
                <a:lnTo>
                  <a:pt x="86398" y="133327"/>
                </a:lnTo>
                <a:lnTo>
                  <a:pt x="77356" y="140353"/>
                </a:lnTo>
                <a:lnTo>
                  <a:pt x="66273" y="142862"/>
                </a:lnTo>
                <a:lnTo>
                  <a:pt x="108061" y="142862"/>
                </a:lnTo>
                <a:lnTo>
                  <a:pt x="116873" y="133055"/>
                </a:lnTo>
                <a:lnTo>
                  <a:pt x="122505" y="108736"/>
                </a:lnTo>
                <a:lnTo>
                  <a:pt x="122505" y="5689"/>
                </a:lnTo>
                <a:lnTo>
                  <a:pt x="132547" y="0"/>
                </a:lnTo>
                <a:close/>
              </a:path>
            </a:pathLst>
          </a:custGeom>
          <a:solidFill>
            <a:srgbClr val="EB1C2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36" name="bk object 50">
            <a:extLst>
              <a:ext uri="{FF2B5EF4-FFF2-40B4-BE49-F238E27FC236}">
                <a16:creationId xmlns:a16="http://schemas.microsoft.com/office/drawing/2014/main" id="{2256B069-08C7-46C6-A41B-C408D7A77CDB}"/>
              </a:ext>
            </a:extLst>
          </p:cNvPr>
          <p:cNvSpPr>
            <a:spLocks/>
          </p:cNvSpPr>
          <p:nvPr/>
        </p:nvSpPr>
        <p:spPr bwMode="auto">
          <a:xfrm>
            <a:off x="11452226" y="1341439"/>
            <a:ext cx="136525" cy="219075"/>
          </a:xfrm>
          <a:custGeom>
            <a:avLst/>
            <a:gdLst>
              <a:gd name="T0" fmla="*/ 0 w 101600"/>
              <a:gd name="T1" fmla="*/ 172242 h 163830"/>
              <a:gd name="T2" fmla="*/ 38794 w 101600"/>
              <a:gd name="T3" fmla="*/ 217489 h 163830"/>
              <a:gd name="T4" fmla="*/ 51729 w 101600"/>
              <a:gd name="T5" fmla="*/ 218329 h 163830"/>
              <a:gd name="T6" fmla="*/ 87662 w 101600"/>
              <a:gd name="T7" fmla="*/ 213393 h 163830"/>
              <a:gd name="T8" fmla="*/ 114060 w 101600"/>
              <a:gd name="T9" fmla="*/ 199985 h 163830"/>
              <a:gd name="T10" fmla="*/ 117742 w 101600"/>
              <a:gd name="T11" fmla="*/ 195509 h 163830"/>
              <a:gd name="T12" fmla="*/ 52628 w 101600"/>
              <a:gd name="T13" fmla="*/ 195509 h 163830"/>
              <a:gd name="T14" fmla="*/ 37332 w 101600"/>
              <a:gd name="T15" fmla="*/ 193446 h 163830"/>
              <a:gd name="T16" fmla="*/ 22965 w 101600"/>
              <a:gd name="T17" fmla="*/ 188070 h 163830"/>
              <a:gd name="T18" fmla="*/ 10270 w 101600"/>
              <a:gd name="T19" fmla="*/ 180597 h 163830"/>
              <a:gd name="T20" fmla="*/ 0 w 101600"/>
              <a:gd name="T21" fmla="*/ 172242 h 163830"/>
              <a:gd name="T22" fmla="*/ 77384 w 101600"/>
              <a:gd name="T23" fmla="*/ 0 h 163830"/>
              <a:gd name="T24" fmla="*/ 41765 w 101600"/>
              <a:gd name="T25" fmla="*/ 5753 h 163830"/>
              <a:gd name="T26" fmla="*/ 19099 w 101600"/>
              <a:gd name="T27" fmla="*/ 20188 h 163830"/>
              <a:gd name="T28" fmla="*/ 7142 w 101600"/>
              <a:gd name="T29" fmla="*/ 39069 h 163830"/>
              <a:gd name="T30" fmla="*/ 3656 w 101600"/>
              <a:gd name="T31" fmla="*/ 58161 h 163830"/>
              <a:gd name="T32" fmla="*/ 18688 w 101600"/>
              <a:gd name="T33" fmla="*/ 97319 h 163830"/>
              <a:gd name="T34" fmla="*/ 51759 w 101600"/>
              <a:gd name="T35" fmla="*/ 119787 h 163830"/>
              <a:gd name="T36" fmla="*/ 84830 w 101600"/>
              <a:gd name="T37" fmla="*/ 137055 h 163830"/>
              <a:gd name="T38" fmla="*/ 99862 w 101600"/>
              <a:gd name="T39" fmla="*/ 160615 h 163830"/>
              <a:gd name="T40" fmla="*/ 95525 w 101600"/>
              <a:gd name="T41" fmla="*/ 175125 h 163830"/>
              <a:gd name="T42" fmla="*/ 84359 w 101600"/>
              <a:gd name="T43" fmla="*/ 186114 h 163830"/>
              <a:gd name="T44" fmla="*/ 69137 w 101600"/>
              <a:gd name="T45" fmla="*/ 193076 h 163830"/>
              <a:gd name="T46" fmla="*/ 52628 w 101600"/>
              <a:gd name="T47" fmla="*/ 195509 h 163830"/>
              <a:gd name="T48" fmla="*/ 117742 w 101600"/>
              <a:gd name="T49" fmla="*/ 195509 h 163830"/>
              <a:gd name="T50" fmla="*/ 130332 w 101600"/>
              <a:gd name="T51" fmla="*/ 180200 h 163830"/>
              <a:gd name="T52" fmla="*/ 135887 w 101600"/>
              <a:gd name="T53" fmla="*/ 156137 h 163830"/>
              <a:gd name="T54" fmla="*/ 130255 w 101600"/>
              <a:gd name="T55" fmla="*/ 132126 h 163830"/>
              <a:gd name="T56" fmla="*/ 116143 w 101600"/>
              <a:gd name="T57" fmla="*/ 114699 h 163830"/>
              <a:gd name="T58" fmla="*/ 97727 w 101600"/>
              <a:gd name="T59" fmla="*/ 102220 h 163830"/>
              <a:gd name="T60" fmla="*/ 63002 w 101600"/>
              <a:gd name="T61" fmla="*/ 85016 h 163830"/>
              <a:gd name="T62" fmla="*/ 50665 w 101600"/>
              <a:gd name="T63" fmla="*/ 76726 h 163830"/>
              <a:gd name="T64" fmla="*/ 42801 w 101600"/>
              <a:gd name="T65" fmla="*/ 66759 h 163830"/>
              <a:gd name="T66" fmla="*/ 40040 w 101600"/>
              <a:gd name="T67" fmla="*/ 53689 h 163830"/>
              <a:gd name="T68" fmla="*/ 42980 w 101600"/>
              <a:gd name="T69" fmla="*/ 41173 h 163830"/>
              <a:gd name="T70" fmla="*/ 50972 w 101600"/>
              <a:gd name="T71" fmla="*/ 31091 h 163830"/>
              <a:gd name="T72" fmla="*/ 63852 w 101600"/>
              <a:gd name="T73" fmla="*/ 24365 h 163830"/>
              <a:gd name="T74" fmla="*/ 81459 w 101600"/>
              <a:gd name="T75" fmla="*/ 21918 h 163830"/>
              <a:gd name="T76" fmla="*/ 116945 w 101600"/>
              <a:gd name="T77" fmla="*/ 21918 h 163830"/>
              <a:gd name="T78" fmla="*/ 116945 w 101600"/>
              <a:gd name="T79" fmla="*/ 5366 h 163830"/>
              <a:gd name="T80" fmla="*/ 113419 w 101600"/>
              <a:gd name="T81" fmla="*/ 4528 h 163830"/>
              <a:gd name="T82" fmla="*/ 104245 w 101600"/>
              <a:gd name="T83" fmla="*/ 2682 h 163830"/>
              <a:gd name="T84" fmla="*/ 91531 w 101600"/>
              <a:gd name="T85" fmla="*/ 838 h 163830"/>
              <a:gd name="T86" fmla="*/ 77384 w 101600"/>
              <a:gd name="T87" fmla="*/ 0 h 163830"/>
              <a:gd name="T88" fmla="*/ 116945 w 101600"/>
              <a:gd name="T89" fmla="*/ 21918 h 163830"/>
              <a:gd name="T90" fmla="*/ 81459 w 101600"/>
              <a:gd name="T91" fmla="*/ 21918 h 163830"/>
              <a:gd name="T92" fmla="*/ 98181 w 101600"/>
              <a:gd name="T93" fmla="*/ 24435 h 163830"/>
              <a:gd name="T94" fmla="*/ 109138 w 101600"/>
              <a:gd name="T95" fmla="*/ 29971 h 163830"/>
              <a:gd name="T96" fmla="*/ 115126 w 101600"/>
              <a:gd name="T97" fmla="*/ 35508 h 163830"/>
              <a:gd name="T98" fmla="*/ 116945 w 101600"/>
              <a:gd name="T99" fmla="*/ 38025 h 163830"/>
              <a:gd name="T100" fmla="*/ 116945 w 101600"/>
              <a:gd name="T101" fmla="*/ 21918 h 1638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1600" h="163830">
                <a:moveTo>
                  <a:pt x="0" y="128807"/>
                </a:moveTo>
                <a:lnTo>
                  <a:pt x="28870" y="162644"/>
                </a:lnTo>
                <a:lnTo>
                  <a:pt x="38496" y="163272"/>
                </a:lnTo>
                <a:lnTo>
                  <a:pt x="65237" y="159581"/>
                </a:lnTo>
                <a:lnTo>
                  <a:pt x="84882" y="149554"/>
                </a:lnTo>
                <a:lnTo>
                  <a:pt x="87622" y="146207"/>
                </a:lnTo>
                <a:lnTo>
                  <a:pt x="39165" y="146207"/>
                </a:lnTo>
                <a:lnTo>
                  <a:pt x="27782" y="144664"/>
                </a:lnTo>
                <a:lnTo>
                  <a:pt x="17090" y="140644"/>
                </a:lnTo>
                <a:lnTo>
                  <a:pt x="7643" y="135055"/>
                </a:lnTo>
                <a:lnTo>
                  <a:pt x="0" y="128807"/>
                </a:lnTo>
                <a:close/>
              </a:path>
              <a:path w="101600" h="163830">
                <a:moveTo>
                  <a:pt x="57588" y="0"/>
                </a:moveTo>
                <a:lnTo>
                  <a:pt x="31081" y="4302"/>
                </a:lnTo>
                <a:lnTo>
                  <a:pt x="14213" y="15097"/>
                </a:lnTo>
                <a:lnTo>
                  <a:pt x="5315" y="29217"/>
                </a:lnTo>
                <a:lnTo>
                  <a:pt x="2721" y="43494"/>
                </a:lnTo>
                <a:lnTo>
                  <a:pt x="13907" y="72778"/>
                </a:lnTo>
                <a:lnTo>
                  <a:pt x="38518" y="89580"/>
                </a:lnTo>
                <a:lnTo>
                  <a:pt x="63129" y="102493"/>
                </a:lnTo>
                <a:lnTo>
                  <a:pt x="74316" y="120112"/>
                </a:lnTo>
                <a:lnTo>
                  <a:pt x="71088" y="130963"/>
                </a:lnTo>
                <a:lnTo>
                  <a:pt x="62779" y="139181"/>
                </a:lnTo>
                <a:lnTo>
                  <a:pt x="51451" y="144387"/>
                </a:lnTo>
                <a:lnTo>
                  <a:pt x="39165" y="146207"/>
                </a:lnTo>
                <a:lnTo>
                  <a:pt x="87622" y="146207"/>
                </a:lnTo>
                <a:lnTo>
                  <a:pt x="96991" y="134758"/>
                </a:lnTo>
                <a:lnTo>
                  <a:pt x="101125" y="116763"/>
                </a:lnTo>
                <a:lnTo>
                  <a:pt x="96934" y="98807"/>
                </a:lnTo>
                <a:lnTo>
                  <a:pt x="86432" y="85775"/>
                </a:lnTo>
                <a:lnTo>
                  <a:pt x="72727" y="76443"/>
                </a:lnTo>
                <a:lnTo>
                  <a:pt x="46885" y="63577"/>
                </a:lnTo>
                <a:lnTo>
                  <a:pt x="37704" y="57378"/>
                </a:lnTo>
                <a:lnTo>
                  <a:pt x="31852" y="49924"/>
                </a:lnTo>
                <a:lnTo>
                  <a:pt x="29797" y="40150"/>
                </a:lnTo>
                <a:lnTo>
                  <a:pt x="31985" y="30790"/>
                </a:lnTo>
                <a:lnTo>
                  <a:pt x="37933" y="23251"/>
                </a:lnTo>
                <a:lnTo>
                  <a:pt x="47518" y="18221"/>
                </a:lnTo>
                <a:lnTo>
                  <a:pt x="60621" y="16391"/>
                </a:lnTo>
                <a:lnTo>
                  <a:pt x="87029" y="16391"/>
                </a:lnTo>
                <a:lnTo>
                  <a:pt x="87029" y="4013"/>
                </a:lnTo>
                <a:lnTo>
                  <a:pt x="84405" y="3386"/>
                </a:lnTo>
                <a:lnTo>
                  <a:pt x="77578" y="2006"/>
                </a:lnTo>
                <a:lnTo>
                  <a:pt x="68116" y="627"/>
                </a:lnTo>
                <a:lnTo>
                  <a:pt x="57588" y="0"/>
                </a:lnTo>
                <a:close/>
              </a:path>
              <a:path w="101600" h="163830">
                <a:moveTo>
                  <a:pt x="87029" y="16391"/>
                </a:moveTo>
                <a:lnTo>
                  <a:pt x="60621" y="16391"/>
                </a:lnTo>
                <a:lnTo>
                  <a:pt x="73065" y="18273"/>
                </a:lnTo>
                <a:lnTo>
                  <a:pt x="81219" y="22413"/>
                </a:lnTo>
                <a:lnTo>
                  <a:pt x="85675" y="26554"/>
                </a:lnTo>
                <a:lnTo>
                  <a:pt x="87029" y="28436"/>
                </a:lnTo>
                <a:lnTo>
                  <a:pt x="87029" y="16391"/>
                </a:lnTo>
                <a:close/>
              </a:path>
            </a:pathLst>
          </a:custGeom>
          <a:solidFill>
            <a:srgbClr val="EB1C23"/>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1351">
              <a:solidFill>
                <a:prstClr val="black"/>
              </a:solidFill>
            </a:endParaRPr>
          </a:p>
        </p:txBody>
      </p:sp>
      <p:sp>
        <p:nvSpPr>
          <p:cNvPr id="37" name="bk object 51">
            <a:extLst>
              <a:ext uri="{FF2B5EF4-FFF2-40B4-BE49-F238E27FC236}">
                <a16:creationId xmlns:a16="http://schemas.microsoft.com/office/drawing/2014/main" id="{F7A3A388-602A-4AE9-99ED-A4F1903FCAEF}"/>
              </a:ext>
            </a:extLst>
          </p:cNvPr>
          <p:cNvSpPr>
            <a:spLocks noChangeArrowheads="1"/>
          </p:cNvSpPr>
          <p:nvPr/>
        </p:nvSpPr>
        <p:spPr bwMode="auto">
          <a:xfrm>
            <a:off x="6343651" y="2097088"/>
            <a:ext cx="823913" cy="554037"/>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1351">
              <a:solidFill>
                <a:prstClr val="black"/>
              </a:solidFill>
            </a:endParaRPr>
          </a:p>
        </p:txBody>
      </p:sp>
      <p:sp>
        <p:nvSpPr>
          <p:cNvPr id="38" name="bk object 52">
            <a:extLst>
              <a:ext uri="{FF2B5EF4-FFF2-40B4-BE49-F238E27FC236}">
                <a16:creationId xmlns:a16="http://schemas.microsoft.com/office/drawing/2014/main" id="{A72F845B-0313-4326-AE5A-18C616E82F3F}"/>
              </a:ext>
            </a:extLst>
          </p:cNvPr>
          <p:cNvSpPr>
            <a:spLocks noChangeArrowheads="1"/>
          </p:cNvSpPr>
          <p:nvPr/>
        </p:nvSpPr>
        <p:spPr bwMode="auto">
          <a:xfrm>
            <a:off x="8096251" y="1123951"/>
            <a:ext cx="1046163" cy="5683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1351">
              <a:solidFill>
                <a:prstClr val="black"/>
              </a:solidFill>
            </a:endParaRPr>
          </a:p>
        </p:txBody>
      </p:sp>
      <p:sp>
        <p:nvSpPr>
          <p:cNvPr id="39" name="bk object 53">
            <a:extLst>
              <a:ext uri="{FF2B5EF4-FFF2-40B4-BE49-F238E27FC236}">
                <a16:creationId xmlns:a16="http://schemas.microsoft.com/office/drawing/2014/main" id="{1A186D01-B2DD-4702-B259-971429150E8F}"/>
              </a:ext>
            </a:extLst>
          </p:cNvPr>
          <p:cNvSpPr>
            <a:spLocks noChangeArrowheads="1"/>
          </p:cNvSpPr>
          <p:nvPr/>
        </p:nvSpPr>
        <p:spPr bwMode="auto">
          <a:xfrm>
            <a:off x="6319839" y="285751"/>
            <a:ext cx="939800" cy="35242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1351">
              <a:solidFill>
                <a:prstClr val="black"/>
              </a:solidFill>
            </a:endParaRPr>
          </a:p>
        </p:txBody>
      </p:sp>
      <p:sp>
        <p:nvSpPr>
          <p:cNvPr id="40" name="bk object 54">
            <a:extLst>
              <a:ext uri="{FF2B5EF4-FFF2-40B4-BE49-F238E27FC236}">
                <a16:creationId xmlns:a16="http://schemas.microsoft.com/office/drawing/2014/main" id="{997214E4-5910-4A09-9C31-452C6175A95D}"/>
              </a:ext>
            </a:extLst>
          </p:cNvPr>
          <p:cNvSpPr>
            <a:spLocks noChangeArrowheads="1"/>
          </p:cNvSpPr>
          <p:nvPr/>
        </p:nvSpPr>
        <p:spPr bwMode="auto">
          <a:xfrm>
            <a:off x="8978900" y="231776"/>
            <a:ext cx="1339851" cy="379413"/>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endParaRPr lang="en-US" altLang="en-US" sz="1351">
              <a:solidFill>
                <a:prstClr val="black"/>
              </a:solidFill>
            </a:endParaRPr>
          </a:p>
        </p:txBody>
      </p:sp>
      <p:sp>
        <p:nvSpPr>
          <p:cNvPr id="41" name="Holder 2">
            <a:extLst>
              <a:ext uri="{FF2B5EF4-FFF2-40B4-BE49-F238E27FC236}">
                <a16:creationId xmlns:a16="http://schemas.microsoft.com/office/drawing/2014/main" id="{91337EC1-38CA-4282-9A0B-D31CE0484479}"/>
              </a:ext>
            </a:extLst>
          </p:cNvPr>
          <p:cNvSpPr>
            <a:spLocks noGrp="1"/>
          </p:cNvSpPr>
          <p:nvPr>
            <p:ph type="ftr" sz="quarter" idx="10"/>
          </p:nvPr>
        </p:nvSpPr>
        <p:spPr/>
        <p:txBody>
          <a:bodyPr/>
          <a:lstStyle>
            <a:lvl1pPr algn="ctr">
              <a:defRPr>
                <a:solidFill>
                  <a:schemeClr val="tx1">
                    <a:tint val="75000"/>
                  </a:schemeClr>
                </a:solidFill>
              </a:defRPr>
            </a:lvl1pPr>
          </a:lstStyle>
          <a:p>
            <a:pPr>
              <a:defRPr/>
            </a:pPr>
            <a:endParaRPr>
              <a:solidFill>
                <a:prstClr val="black">
                  <a:tint val="75000"/>
                </a:prstClr>
              </a:solidFill>
            </a:endParaRPr>
          </a:p>
        </p:txBody>
      </p:sp>
      <p:sp>
        <p:nvSpPr>
          <p:cNvPr id="42" name="Holder 3">
            <a:extLst>
              <a:ext uri="{FF2B5EF4-FFF2-40B4-BE49-F238E27FC236}">
                <a16:creationId xmlns:a16="http://schemas.microsoft.com/office/drawing/2014/main" id="{413959B4-E7B0-44B9-8DA9-8A7A4C56C57A}"/>
              </a:ext>
            </a:extLst>
          </p:cNvPr>
          <p:cNvSpPr>
            <a:spLocks noGrp="1"/>
          </p:cNvSpPr>
          <p:nvPr>
            <p:ph type="dt" sz="half" idx="11"/>
          </p:nvPr>
        </p:nvSpPr>
        <p:spPr>
          <a:xfrm>
            <a:off x="609600" y="6378577"/>
            <a:ext cx="2803525" cy="276225"/>
          </a:xfrm>
          <a:prstGeom prst="rect">
            <a:avLst/>
          </a:prstGeom>
        </p:spPr>
        <p:txBody>
          <a:bodyPr/>
          <a:lstStyle>
            <a:lvl1pPr algn="l">
              <a:defRPr>
                <a:solidFill>
                  <a:schemeClr val="tx1">
                    <a:tint val="75000"/>
                  </a:schemeClr>
                </a:solidFill>
              </a:defRPr>
            </a:lvl1pPr>
          </a:lstStyle>
          <a:p>
            <a:pPr>
              <a:defRPr/>
            </a:pPr>
            <a:endParaRPr lang="en-US">
              <a:solidFill>
                <a:prstClr val="black">
                  <a:tint val="75000"/>
                </a:prstClr>
              </a:solidFill>
            </a:endParaRPr>
          </a:p>
        </p:txBody>
      </p:sp>
      <p:sp>
        <p:nvSpPr>
          <p:cNvPr id="43" name="Holder 4">
            <a:extLst>
              <a:ext uri="{FF2B5EF4-FFF2-40B4-BE49-F238E27FC236}">
                <a16:creationId xmlns:a16="http://schemas.microsoft.com/office/drawing/2014/main" id="{277F98C6-FE5E-4FDF-A5CC-AE218F37948E}"/>
              </a:ext>
            </a:extLst>
          </p:cNvPr>
          <p:cNvSpPr>
            <a:spLocks noGrp="1"/>
          </p:cNvSpPr>
          <p:nvPr>
            <p:ph type="sldNum" sz="quarter" idx="12"/>
          </p:nvPr>
        </p:nvSpPr>
        <p:spPr/>
        <p:txBody>
          <a:bodyPr/>
          <a:lstStyle>
            <a:lvl1pPr algn="r">
              <a:defRPr>
                <a:solidFill>
                  <a:schemeClr val="tx1">
                    <a:tint val="75000"/>
                  </a:schemeClr>
                </a:solidFill>
              </a:defRPr>
            </a:lvl1pPr>
          </a:lstStyle>
          <a:p>
            <a:pPr>
              <a:defRPr/>
            </a:pPr>
            <a:fld id="{CDE8A9EF-82DA-40DE-B03F-8A8F430D62E4}" type="slidenum">
              <a:rPr>
                <a:solidFill>
                  <a:prstClr val="black">
                    <a:tint val="75000"/>
                  </a:prstClr>
                </a:solidFill>
              </a:rPr>
              <a:pPr>
                <a:defRPr/>
              </a:pPr>
              <a:t>‹#›</a:t>
            </a:fld>
            <a:endParaRPr>
              <a:solidFill>
                <a:prstClr val="black">
                  <a:tint val="75000"/>
                </a:prstClr>
              </a:solidFill>
            </a:endParaRPr>
          </a:p>
        </p:txBody>
      </p:sp>
    </p:spTree>
    <p:extLst>
      <p:ext uri="{BB962C8B-B14F-4D97-AF65-F5344CB8AC3E}">
        <p14:creationId xmlns:p14="http://schemas.microsoft.com/office/powerpoint/2010/main" val="353198391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T6_Blank_Blue 70 Background">
    <p:bg>
      <p:bgPr>
        <a:solidFill>
          <a:srgbClr val="054ADA"/>
        </a:solid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E2C8C1FD-5379-4B26-9041-EF66B081BF7C}"/>
              </a:ext>
            </a:extLst>
          </p:cNvPr>
          <p:cNvSpPr>
            <a:spLocks noGrp="1"/>
          </p:cNvSpPr>
          <p:nvPr>
            <p:ph type="sldNum" sz="quarter" idx="10"/>
          </p:nvPr>
        </p:nvSpPr>
        <p:spPr/>
        <p:txBody>
          <a:bodyPr/>
          <a:lstStyle>
            <a:lvl1pPr defTabSz="914377">
              <a:defRPr/>
            </a:lvl1pPr>
          </a:lstStyle>
          <a:p>
            <a:pPr>
              <a:defRPr/>
            </a:pPr>
            <a:fld id="{78377A8F-46DE-4A36-961C-3B0D6B0317AA}" type="slidenum">
              <a:rPr lang="en-US" altLang="en-US">
                <a:solidFill>
                  <a:srgbClr val="FFFFFF"/>
                </a:solidFill>
              </a:rPr>
              <a:pPr>
                <a:defRPr/>
              </a:pPr>
              <a:t>‹#›</a:t>
            </a:fld>
            <a:endParaRPr lang="en-US" altLang="en-US">
              <a:solidFill>
                <a:srgbClr val="FFFFFF"/>
              </a:solidFill>
            </a:endParaRPr>
          </a:p>
        </p:txBody>
      </p:sp>
      <p:sp>
        <p:nvSpPr>
          <p:cNvPr id="3" name="Footer Placeholder 3">
            <a:extLst>
              <a:ext uri="{FF2B5EF4-FFF2-40B4-BE49-F238E27FC236}">
                <a16:creationId xmlns:a16="http://schemas.microsoft.com/office/drawing/2014/main" id="{3BD070A6-C2C9-4440-908B-2BCCA235845A}"/>
              </a:ext>
            </a:extLst>
          </p:cNvPr>
          <p:cNvSpPr>
            <a:spLocks noGrp="1"/>
          </p:cNvSpPr>
          <p:nvPr>
            <p:ph type="ftr" sz="quarter" idx="11"/>
          </p:nvPr>
        </p:nvSpPr>
        <p:spPr/>
        <p:txBody>
          <a:bodyPr/>
          <a:lstStyle>
            <a:lvl1pPr defTabSz="914377">
              <a:defRPr/>
            </a:lvl1pPr>
          </a:lstStyle>
          <a:p>
            <a:pPr>
              <a:defRPr/>
            </a:pPr>
            <a:endParaRPr lang="en-US">
              <a:solidFill>
                <a:srgbClr val="FFFFFF"/>
              </a:solidFill>
            </a:endParaRPr>
          </a:p>
        </p:txBody>
      </p:sp>
    </p:spTree>
    <p:extLst>
      <p:ext uri="{BB962C8B-B14F-4D97-AF65-F5344CB8AC3E}">
        <p14:creationId xmlns:p14="http://schemas.microsoft.com/office/powerpoint/2010/main" val="2024247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737207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920956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6_fact, number, pic - Blue70_">
    <p:bg>
      <p:bgPr>
        <a:solidFill>
          <a:srgbClr val="C9DE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1F53E6-22C5-438F-8FBA-6B604509FB4C}"/>
              </a:ext>
            </a:extLst>
          </p:cNvPr>
          <p:cNvSpPr>
            <a:spLocks noChangeArrowheads="1"/>
          </p:cNvSpPr>
          <p:nvPr userDrawn="1"/>
        </p:nvSpPr>
        <p:spPr bwMode="auto">
          <a:xfrm>
            <a:off x="6096000" y="-1587"/>
            <a:ext cx="6096000" cy="6858001"/>
          </a:xfrm>
          <a:prstGeom prst="rect">
            <a:avLst/>
          </a:prstGeom>
          <a:solidFill>
            <a:srgbClr val="054AD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lgn="ctr" eaLnBrk="1" hangingPunct="1">
              <a:defRPr/>
            </a:pPr>
            <a:endParaRPr lang="en-US" altLang="en-US" sz="16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6400800" y="259252"/>
            <a:ext cx="5477933" cy="1034129"/>
          </a:xfrm>
        </p:spPr>
        <p:txBody>
          <a:bodyPr>
            <a:spAutoFit/>
          </a:bodyPr>
          <a:lstStyle>
            <a:lvl1pPr>
              <a:defRPr sz="3733">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6400800" y="3362242"/>
            <a:ext cx="5486400" cy="1772793"/>
          </a:xfrm>
        </p:spPr>
        <p:txBody>
          <a:bodyPr>
            <a:spAutoFit/>
          </a:bodyPr>
          <a:lstStyle>
            <a:lvl1pPr>
              <a:lnSpc>
                <a:spcPct val="90000"/>
              </a:lnSpc>
              <a:spcBef>
                <a:spcPts val="0"/>
              </a:spcBef>
              <a:defRPr sz="128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6096000" cy="6858000"/>
          </a:xfrm>
          <a:solidFill>
            <a:schemeClr val="tx1"/>
          </a:solidFill>
        </p:spPr>
        <p:txBody>
          <a:bodyPr rtlCol="0">
            <a:noAutofit/>
          </a:bodyPr>
          <a:lstStyle>
            <a:lvl1pPr>
              <a:defRPr sz="2133">
                <a:solidFill>
                  <a:schemeClr val="bg2"/>
                </a:solidFill>
              </a:defRPr>
            </a:lvl1pPr>
          </a:lstStyle>
          <a:p>
            <a:pPr lvl="0"/>
            <a:r>
              <a:rPr lang="en-US" noProof="0"/>
              <a:t>Drag picture to placeholder or click icon to add</a:t>
            </a:r>
          </a:p>
        </p:txBody>
      </p:sp>
      <p:sp>
        <p:nvSpPr>
          <p:cNvPr id="7" name="Slide Number Placeholder 2">
            <a:extLst>
              <a:ext uri="{FF2B5EF4-FFF2-40B4-BE49-F238E27FC236}">
                <a16:creationId xmlns:a16="http://schemas.microsoft.com/office/drawing/2014/main" id="{7ED05AFD-9F69-48DF-8C39-872F39E705C4}"/>
              </a:ext>
            </a:extLst>
          </p:cNvPr>
          <p:cNvSpPr>
            <a:spLocks noGrp="1"/>
          </p:cNvSpPr>
          <p:nvPr>
            <p:ph type="sldNum" sz="quarter" idx="14"/>
          </p:nvPr>
        </p:nvSpPr>
        <p:spPr/>
        <p:txBody>
          <a:bodyPr/>
          <a:lstStyle>
            <a:lvl1pPr defTabSz="914377">
              <a:defRPr/>
            </a:lvl1pPr>
          </a:lstStyle>
          <a:p>
            <a:pPr>
              <a:defRPr/>
            </a:pPr>
            <a:fld id="{25D1895D-0726-4619-BD4D-D16CAB161518}" type="slidenum">
              <a:rPr lang="en-US" altLang="en-US">
                <a:solidFill>
                  <a:srgbClr val="FFFFFF"/>
                </a:solidFill>
              </a:rPr>
              <a:pPr>
                <a:defRPr/>
              </a:pPr>
              <a:t>‹#›</a:t>
            </a:fld>
            <a:endParaRPr lang="en-US" altLang="en-US">
              <a:solidFill>
                <a:srgbClr val="FFFFFF"/>
              </a:solidFill>
            </a:endParaRPr>
          </a:p>
        </p:txBody>
      </p:sp>
      <p:sp>
        <p:nvSpPr>
          <p:cNvPr id="9" name="Footer Placeholder 3">
            <a:extLst>
              <a:ext uri="{FF2B5EF4-FFF2-40B4-BE49-F238E27FC236}">
                <a16:creationId xmlns:a16="http://schemas.microsoft.com/office/drawing/2014/main" id="{0DACB8AB-8B8D-4FF4-A590-98697859ED32}"/>
              </a:ext>
            </a:extLst>
          </p:cNvPr>
          <p:cNvSpPr>
            <a:spLocks noGrp="1"/>
          </p:cNvSpPr>
          <p:nvPr>
            <p:ph type="ftr" sz="quarter" idx="15"/>
          </p:nvPr>
        </p:nvSpPr>
        <p:spPr/>
        <p:txBody>
          <a:bodyPr/>
          <a:lstStyle>
            <a:lvl1pPr defTabSz="914377">
              <a:defRPr>
                <a:solidFill>
                  <a:srgbClr val="000000"/>
                </a:solidFill>
              </a:defRPr>
            </a:lvl1pPr>
          </a:lstStyle>
          <a:p>
            <a:pPr>
              <a:defRPr/>
            </a:pPr>
            <a:endParaRPr lang="en-US"/>
          </a:p>
        </p:txBody>
      </p:sp>
    </p:spTree>
    <p:extLst>
      <p:ext uri="{BB962C8B-B14F-4D97-AF65-F5344CB8AC3E}">
        <p14:creationId xmlns:p14="http://schemas.microsoft.com/office/powerpoint/2010/main" val="25433001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6943" y="6259676"/>
            <a:ext cx="685061" cy="27160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182026265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76448157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26591219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62433892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299953891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8207517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1305323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691617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1181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18791583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2481380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891454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407452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690978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accent4"/>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585249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3277144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4906586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6781184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87088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tx1"/>
          </a:solidFill>
        </p:spPr>
        <p:txBody>
          <a:bodyPr lIns="210312" tIns="173736" rIns="228600" bIns="228600"/>
          <a:lstStyle>
            <a:lvl1pPr>
              <a:lnSpc>
                <a:spcPts val="3733"/>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815238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48584748"/>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tx1"/>
          </a:solidFill>
        </p:spPr>
        <p:txBody>
          <a:bodyPr lIns="182880" tIns="137160" rIns="228600" bIns="228600"/>
          <a:lstStyle>
            <a:lvl1pPr>
              <a:lnSpc>
                <a:spcPts val="7200"/>
              </a:lnSpc>
              <a:defRPr sz="64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961074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23232"/>
            <a:ext cx="12192000" cy="5134768"/>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0" y="-1"/>
            <a:ext cx="12192000" cy="1723233"/>
          </a:xfrm>
          <a:solidFill>
            <a:schemeClr val="tx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1501148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tx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25337417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7440009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93426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7721789"/>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184678"/>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82100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p>
        </p:txBody>
      </p:sp>
    </p:spTree>
    <p:extLst>
      <p:ext uri="{BB962C8B-B14F-4D97-AF65-F5344CB8AC3E}">
        <p14:creationId xmlns:p14="http://schemas.microsoft.com/office/powerpoint/2010/main" val="136376989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114480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0292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4099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2101960124"/>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2049686675"/>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a:prstGeom prst="rect">
            <a:avLst/>
          </a:prstGeom>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Title 3"/>
          <p:cNvSpPr>
            <a:spLocks noGrp="1"/>
          </p:cNvSpPr>
          <p:nvPr>
            <p:ph type="title"/>
          </p:nvPr>
        </p:nvSpPr>
        <p:spPr>
          <a:xfrm>
            <a:off x="304803"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51" y="321735"/>
            <a:ext cx="695452" cy="281940"/>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3064" y="2162168"/>
            <a:ext cx="2865872" cy="2533669"/>
          </a:xfrm>
          <a:prstGeom prst="rect">
            <a:avLst/>
          </a:prstGeom>
          <a:ln w="12700">
            <a:miter lim="400000"/>
          </a:ln>
        </p:spPr>
      </p:pic>
    </p:spTree>
    <p:extLst>
      <p:ext uri="{BB962C8B-B14F-4D97-AF65-F5344CB8AC3E}">
        <p14:creationId xmlns:p14="http://schemas.microsoft.com/office/powerpoint/2010/main" val="2844704977"/>
      </p:ext>
    </p:extLst>
  </p:cSld>
  <p:clrMapOvr>
    <a:masterClrMapping/>
  </p:clrMapOvr>
  <p:hf hdr="0" dt="0"/>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04800" y="6435307"/>
            <a:ext cx="8534400" cy="182880"/>
          </a:xfrm>
          <a:prstGeom prst="rect">
            <a:avLst/>
          </a:prstGeom>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293445834"/>
      </p:ext>
    </p:extLst>
  </p:cSld>
  <p:clrMapOvr>
    <a:masterClrMapping/>
  </p:clrMapOvr>
  <p:hf hdr="0" dt="0"/>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039" algn="dec"/>
              </a:tabLst>
              <a:defRPr/>
            </a:lvl1pPr>
            <a:lvl2pPr marL="230696" indent="-23069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dirty="0"/>
              <a:t>Edit Master text styles</a:t>
            </a:r>
          </a:p>
          <a:p>
            <a:pPr marL="0" marR="0" lvl="1"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dirty="0"/>
              <a:t>Second level</a:t>
            </a:r>
          </a:p>
          <a:p>
            <a:pPr marL="0" marR="0" lvl="2"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dirty="0"/>
              <a:t>Third level</a:t>
            </a:r>
          </a:p>
          <a:p>
            <a:pPr marL="0" marR="0" lvl="3"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dirty="0"/>
              <a:t>Fourth level</a:t>
            </a:r>
          </a:p>
          <a:p>
            <a:pPr marL="0" marR="0" lvl="4"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039"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dirty="0"/>
              <a:t>Edit Master text styles</a:t>
            </a:r>
          </a:p>
          <a:p>
            <a:pPr marL="0" marR="0" lvl="1"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dirty="0"/>
              <a:t>Second level</a:t>
            </a:r>
          </a:p>
          <a:p>
            <a:pPr marL="0" marR="0" lvl="2"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dirty="0"/>
              <a:t>Third level</a:t>
            </a:r>
          </a:p>
          <a:p>
            <a:pPr marL="0" marR="0" lvl="3"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dirty="0"/>
              <a:t>Fourth level</a:t>
            </a:r>
          </a:p>
          <a:p>
            <a:pPr marL="0" marR="0" lvl="4"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dirty="0"/>
              <a:t>Fifth level</a:t>
            </a:r>
          </a:p>
        </p:txBody>
      </p:sp>
    </p:spTree>
    <p:extLst>
      <p:ext uri="{BB962C8B-B14F-4D97-AF65-F5344CB8AC3E}">
        <p14:creationId xmlns:p14="http://schemas.microsoft.com/office/powerpoint/2010/main" val="3700862185"/>
      </p:ext>
    </p:extLst>
  </p:cSld>
  <p:clrMapOvr>
    <a:masterClrMapping/>
  </p:clrMapOvr>
  <p:hf hdr="0" dt="0"/>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074857415"/>
      </p:ext>
    </p:extLst>
  </p:cSld>
  <p:clrMapOvr>
    <a:masterClrMapping/>
  </p:clrMapOvr>
  <p:hf hd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763383883"/>
      </p:ext>
    </p:extLst>
  </p:cSld>
  <p:clrMapOvr>
    <a:masterClrMapping/>
  </p:clrMapOvr>
  <p:hf hdr="0" dt="0"/>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9"/>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531164184"/>
      </p:ext>
    </p:extLst>
  </p:cSld>
  <p:clrMapOvr>
    <a:masterClrMapping/>
  </p:clrMapOvr>
  <p:hf hdr="0" dt="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17" indent="-156617">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7330451"/>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396177723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2"/>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424722270"/>
      </p:ext>
    </p:extLst>
  </p:cSld>
  <p:clrMapOvr>
    <a:masterClrMapping/>
  </p:clrMapOvr>
  <p:hf hdr="0" dt="0"/>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304800" y="1499621"/>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1"/>
            <a:ext cx="5486400" cy="4781127"/>
          </a:xfrm>
        </p:spPr>
        <p:txBody>
          <a:bodyPr/>
          <a:lstStyle>
            <a:lvl1pPr>
              <a:spcBef>
                <a:spcPts val="0"/>
              </a:spcBef>
              <a:defRPr sz="1867"/>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487476"/>
      </p:ext>
    </p:extLst>
  </p:cSld>
  <p:clrMapOvr>
    <a:masterClrMapping/>
  </p:clrMapOvr>
  <p:hf hdr="0" dt="0"/>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65"/>
            <a:ext cx="5486400" cy="478620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2136748"/>
      </p:ext>
    </p:extLst>
  </p:cSld>
  <p:clrMapOvr>
    <a:masterClrMapping/>
  </p:clrMapOvr>
  <p:hf hdr="0" dt="0"/>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304800" y="1327362"/>
            <a:ext cx="5486400" cy="4916809"/>
          </a:xfrm>
        </p:spPr>
        <p:txBody>
          <a:bodyPr/>
          <a:lstStyle>
            <a:lvl1pPr>
              <a:defRPr sz="3200"/>
            </a:lvl1pPr>
          </a:lstStyle>
          <a:p>
            <a:pPr lvl="0"/>
            <a:r>
              <a:rPr lang="en-US" dirty="0"/>
              <a:t>Edit Master text styles</a:t>
            </a:r>
          </a:p>
        </p:txBody>
      </p:sp>
      <p:sp>
        <p:nvSpPr>
          <p:cNvPr id="8" name="Content Placeholder 7"/>
          <p:cNvSpPr>
            <a:spLocks noGrp="1"/>
          </p:cNvSpPr>
          <p:nvPr>
            <p:ph sz="quarter" idx="13"/>
          </p:nvPr>
        </p:nvSpPr>
        <p:spPr>
          <a:xfrm>
            <a:off x="6400800" y="1488869"/>
            <a:ext cx="5486400" cy="4755303"/>
          </a:xfrm>
        </p:spPr>
        <p:txBody>
          <a:bodyPr/>
          <a:lstStyle>
            <a:lvl1pPr>
              <a:defRPr sz="1867"/>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5049938"/>
      </p:ext>
    </p:extLst>
  </p:cSld>
  <p:clrMapOvr>
    <a:masterClrMapping/>
  </p:clrMapOvr>
  <p:hf hdr="0" dt="0"/>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400800" y="1457963"/>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63"/>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57963"/>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57963"/>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4561942"/>
      </p:ext>
    </p:extLst>
  </p:cSld>
  <p:clrMapOvr>
    <a:masterClrMapping/>
  </p:clrMapOvr>
  <p:hf hdr="0" dt="0"/>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63045"/>
            <a:ext cx="5486400" cy="4781127"/>
          </a:xfrm>
        </p:spPr>
        <p:txBody>
          <a:bodyPr/>
          <a:lstStyle>
            <a:lvl1pPr>
              <a:defRPr sz="2133"/>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008617"/>
      </p:ext>
    </p:extLst>
  </p:cSld>
  <p:clrMapOvr>
    <a:masterClrMapping/>
  </p:clrMapOvr>
  <p:hf hdr="0" dt="0"/>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lvl1pPr>
              <a:defRPr/>
            </a:lvl1p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304800" y="1463043"/>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63043"/>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158066"/>
      </p:ext>
    </p:extLst>
  </p:cSld>
  <p:clrMapOvr>
    <a:masterClrMapping/>
  </p:clrMapOvr>
  <p:hf hdr="0" dt="0"/>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400800" y="146304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dirty="0"/>
              <a:t>Edit Master text styles</a:t>
            </a:r>
          </a:p>
        </p:txBody>
      </p:sp>
      <p:sp>
        <p:nvSpPr>
          <p:cNvPr id="10" name="Text Placeholder 9"/>
          <p:cNvSpPr>
            <a:spLocks noGrp="1"/>
          </p:cNvSpPr>
          <p:nvPr>
            <p:ph type="body" sz="quarter" idx="16"/>
          </p:nvPr>
        </p:nvSpPr>
        <p:spPr>
          <a:xfrm>
            <a:off x="9448800" y="146304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69828"/>
      </p:ext>
    </p:extLst>
  </p:cSld>
  <p:clrMapOvr>
    <a:masterClrMapping/>
  </p:clrMapOvr>
  <p:hf hdr="0" dt="0"/>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304800"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2341925530"/>
      </p:ext>
    </p:extLst>
  </p:cSld>
  <p:clrMapOvr>
    <a:masterClrMapping/>
  </p:clrMapOvr>
  <p:hf hdr="0" dt="0"/>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a:lvl1pPr>
          </a:lstStyle>
          <a:p>
            <a:r>
              <a:rPr lang="en-US"/>
              <a:t>Click icon to add picture</a:t>
            </a:r>
          </a:p>
        </p:txBody>
      </p:sp>
      <p:sp>
        <p:nvSpPr>
          <p:cNvPr id="2" name="Title 1"/>
          <p:cNvSpPr>
            <a:spLocks noGrp="1"/>
          </p:cNvSpPr>
          <p:nvPr>
            <p:ph type="title"/>
          </p:nvPr>
        </p:nvSpPr>
        <p:spPr>
          <a:xfrm>
            <a:off x="304800" y="268227"/>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745816774"/>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90089217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099756928"/>
      </p:ext>
    </p:extLst>
  </p:cSld>
  <p:clrMapOvr>
    <a:masterClrMapping/>
  </p:clrMapOvr>
  <p:hf hdr="0" dt="0"/>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698816766"/>
      </p:ext>
    </p:extLst>
  </p:cSld>
  <p:clrMapOvr>
    <a:masterClrMapping/>
  </p:clrMapOvr>
  <p:hf hdr="0" dt="0"/>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304800" y="243843"/>
            <a:ext cx="5486400" cy="400049"/>
          </a:xfrm>
        </p:spPr>
        <p:txBody>
          <a:bodyPr/>
          <a:lstStyle>
            <a:lvl1pPr>
              <a:defRPr sz="2133"/>
            </a:lvl1pPr>
          </a:lstStyle>
          <a:p>
            <a:pPr lvl="0"/>
            <a:r>
              <a:rPr lang="en-US" dirty="0"/>
              <a:t>Edit Master text styles</a:t>
            </a:r>
          </a:p>
        </p:txBody>
      </p:sp>
      <p:sp>
        <p:nvSpPr>
          <p:cNvPr id="7" name="Text Placeholder 6"/>
          <p:cNvSpPr>
            <a:spLocks noGrp="1"/>
          </p:cNvSpPr>
          <p:nvPr>
            <p:ph type="body" sz="quarter" idx="14"/>
          </p:nvPr>
        </p:nvSpPr>
        <p:spPr>
          <a:xfrm>
            <a:off x="304800" y="1463045"/>
            <a:ext cx="5486400" cy="4651641"/>
          </a:xfrm>
        </p:spPr>
        <p:txBody>
          <a:bodyPr/>
          <a:lstStyle>
            <a:lvl1pPr>
              <a:defRPr sz="2133"/>
            </a:lvl1pPr>
            <a:lvl2pPr>
              <a:defRPr sz="1867"/>
            </a:lvl2pPr>
            <a:lvl3pPr>
              <a:defRPr sz="1867"/>
            </a:lvl3pPr>
            <a:lvl4pPr>
              <a:defRPr sz="1867"/>
            </a:lvl4pPr>
            <a:lvl5pPr>
              <a:defRPr sz="18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096326432"/>
      </p:ext>
    </p:extLst>
  </p:cSld>
  <p:clrMapOvr>
    <a:masterClrMapping/>
  </p:clrMapOvr>
  <p:hf hdr="0" dt="0"/>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5"/>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3"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923795112"/>
      </p:ext>
    </p:extLst>
  </p:cSld>
  <p:clrMapOvr>
    <a:masterClrMapping/>
  </p:clrMapOvr>
  <p:hf hdr="0" dt="0"/>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3" y="-1"/>
            <a:ext cx="12191999" cy="3429001"/>
          </a:xfrm>
          <a:solidFill>
            <a:schemeClr val="tx1"/>
          </a:solidFill>
        </p:spPr>
        <p:txBody>
          <a:bodyPr lIns="228600" tIns="155448" rIns="228600" bIns="228600"/>
          <a:lstStyle>
            <a:lvl1pPr>
              <a:defRPr sz="6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92795547"/>
      </p:ext>
    </p:extLst>
  </p:cSld>
  <p:clrMapOvr>
    <a:masterClrMapping/>
  </p:clrMapOvr>
  <p:hf hdr="0" dt="0"/>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3" y="-1"/>
            <a:ext cx="12191999" cy="1720852"/>
          </a:xfrm>
          <a:solidFill>
            <a:schemeClr val="tx1"/>
          </a:solidFill>
        </p:spPr>
        <p:txBody>
          <a:bodyPr lIns="228600" tIns="201168" rIns="228600" bIns="228600"/>
          <a:lstStyle>
            <a:lvl1pPr>
              <a:defRPr sz="32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60758950"/>
      </p:ext>
    </p:extLst>
  </p:cSld>
  <p:clrMapOvr>
    <a:masterClrMapping/>
  </p:clrMapOvr>
  <p:hf hdr="0" dt="0"/>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007822811"/>
      </p:ext>
    </p:extLst>
  </p:cSld>
  <p:clrMapOvr>
    <a:masterClrMapping/>
  </p:clrMapOvr>
  <p:hf hdr="0" dt="0"/>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782487129"/>
      </p:ext>
    </p:extLst>
  </p:cSld>
  <p:clrMapOvr>
    <a:masterClrMapping/>
  </p:clrMapOvr>
  <p:hf hdr="0" dt="0"/>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304800" y="146304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004882"/>
      </p:ext>
    </p:extLst>
  </p:cSld>
  <p:clrMapOvr>
    <a:masterClrMapping/>
  </p:clrMapOvr>
  <p:hf hdr="0" dt="0"/>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304800" y="1488653"/>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889001"/>
            <a:ext cx="8534400" cy="509905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700452"/>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April 2019 / © 2019 IBM Corporation</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dirty="0"/>
              <a:t>Click to edit Master title style</a:t>
            </a:r>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13393200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304800" y="1488653"/>
            <a:ext cx="2438400" cy="4605867"/>
          </a:xfrm>
        </p:spPr>
        <p:txBody>
          <a:bodyPr/>
          <a:lstStyle>
            <a:lvl1pPr>
              <a:defRPr sz="1867"/>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2018373"/>
      </p:ext>
    </p:extLst>
  </p:cSld>
  <p:clrMapOvr>
    <a:masterClrMapping/>
  </p:clrMapOvr>
  <p:hf hdr="0" dt="0"/>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lvl1pPr>
              <a:defRPr/>
            </a:lvl1pPr>
          </a:lstStyle>
          <a:p>
            <a:r>
              <a:rPr lang="en-US"/>
              <a:t>Click icon to add picture</a:t>
            </a:r>
          </a:p>
        </p:txBody>
      </p:sp>
    </p:spTree>
    <p:extLst>
      <p:ext uri="{BB962C8B-B14F-4D97-AF65-F5344CB8AC3E}">
        <p14:creationId xmlns:p14="http://schemas.microsoft.com/office/powerpoint/2010/main" val="3820937294"/>
      </p:ext>
    </p:extLst>
  </p:cSld>
  <p:clrMapOvr>
    <a:masterClrMapping/>
  </p:clrMapOvr>
  <p:hf hdr="0" dt="0"/>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02080"/>
            <a:ext cx="5620011" cy="4608576"/>
          </a:xfrm>
        </p:spPr>
        <p:txBody>
          <a:bodyPr/>
          <a:lstStyle>
            <a:lvl1pPr marL="156617" indent="-156617">
              <a:tabLst/>
              <a:defRPr sz="3200"/>
            </a:lvl1pPr>
            <a:lvl2pPr marL="0" indent="0">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5671021"/>
      </p:ext>
    </p:extLst>
  </p:cSld>
  <p:clrMapOvr>
    <a:masterClrMapping/>
  </p:clrMapOvr>
  <p:hf hdr="0" dt="0"/>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304800" y="256035"/>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52800" y="300569"/>
            <a:ext cx="8534400" cy="6129867"/>
          </a:xfrm>
        </p:spPr>
        <p:txBody>
          <a:bodyPr/>
          <a:lstStyle>
            <a:lvl1pPr>
              <a:defRPr/>
            </a:lvl1pPr>
          </a:lstStyle>
          <a:p>
            <a:r>
              <a:rPr lang="en-US"/>
              <a:t>Click icon to add table</a:t>
            </a:r>
          </a:p>
        </p:txBody>
      </p:sp>
    </p:spTree>
    <p:extLst>
      <p:ext uri="{BB962C8B-B14F-4D97-AF65-F5344CB8AC3E}">
        <p14:creationId xmlns:p14="http://schemas.microsoft.com/office/powerpoint/2010/main" val="3334060252"/>
      </p:ext>
    </p:extLst>
  </p:cSld>
  <p:clrMapOvr>
    <a:masterClrMapping/>
  </p:clrMapOvr>
  <p:hf hdr="0" dt="0"/>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700202179"/>
      </p:ext>
    </p:extLst>
  </p:cSld>
  <p:clrMapOvr>
    <a:masterClrMapping/>
  </p:clrMapOvr>
  <p:hf hdr="0" dt="0"/>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699704"/>
      </p:ext>
    </p:extLst>
  </p:cSld>
  <p:clrMapOvr>
    <a:masterClrMapping/>
  </p:clrMapOvr>
  <p:hf hdr="0" dt="0"/>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039" algn="dec"/>
              </a:tabLst>
              <a:defRPr sz="1467"/>
            </a:lvl1pPr>
            <a:lvl2pPr marL="230696" indent="-23069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dirty="0"/>
              <a:t>Edit Master text styles</a:t>
            </a:r>
          </a:p>
        </p:txBody>
      </p:sp>
    </p:spTree>
    <p:extLst>
      <p:ext uri="{BB962C8B-B14F-4D97-AF65-F5344CB8AC3E}">
        <p14:creationId xmlns:p14="http://schemas.microsoft.com/office/powerpoint/2010/main" val="2809603411"/>
      </p:ext>
    </p:extLst>
  </p:cSld>
  <p:clrMapOvr>
    <a:masterClrMapping/>
  </p:clrMapOvr>
  <p:hf hdr="0" dt="0"/>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71"/>
            <a:ext cx="1722792" cy="701463"/>
          </a:xfrm>
          <a:prstGeom prst="rect">
            <a:avLst/>
          </a:prstGeom>
        </p:spPr>
      </p:pic>
    </p:spTree>
    <p:extLst>
      <p:ext uri="{BB962C8B-B14F-4D97-AF65-F5344CB8AC3E}">
        <p14:creationId xmlns:p14="http://schemas.microsoft.com/office/powerpoint/2010/main" val="1160474496"/>
      </p:ext>
    </p:extLst>
  </p:cSld>
  <p:clrMapOvr>
    <a:masterClrMapping/>
  </p:clrMapOvr>
  <p:hf hdr="0" dt="0"/>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3048000" cy="6858000"/>
          </a:xfrm>
          <a:prstGeom prst="rect">
            <a:avLst/>
          </a:prstGeom>
          <a:solidFill>
            <a:srgbClr val="C9DEFF"/>
          </a:solidFill>
        </p:spPr>
        <p:txBody>
          <a:bodyPr wrap="square" lIns="0" tIns="0" rIns="0" bIns="0" rtlCol="0" anchor="ctr">
            <a:noAutofit/>
          </a:bodyPr>
          <a:lstStyle/>
          <a:p>
            <a:pPr algn="ctr"/>
            <a:endParaRPr lang="en-US" sz="16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304800" y="261398"/>
            <a:ext cx="2438400" cy="5988135"/>
          </a:xfrm>
        </p:spPr>
        <p:txBody>
          <a:bodyPr vert="horz" wrap="square" lIns="0" tIns="0" rIns="0" bIns="0" rtlCol="0" anchor="t" anchorCtr="0">
            <a:noAutofit/>
          </a:bodyPr>
          <a:lstStyle>
            <a:lvl1pPr>
              <a:defRPr lang="en-US" sz="3733"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9102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a:xfrm>
            <a:off x="304800" y="6435307"/>
            <a:ext cx="8534400" cy="182880"/>
          </a:xfrm>
          <a:prstGeom prst="rect">
            <a:avLst/>
          </a:prstGeom>
        </p:spPr>
        <p:txBody>
          <a:bodyPr/>
          <a:lstStyle>
            <a:lvl1pPr>
              <a:defRPr/>
            </a:lvl1pPr>
          </a:lstStyle>
          <a:p>
            <a:pPr defTabSz="822878">
              <a:lnSpc>
                <a:spcPct val="90000"/>
              </a:lnSpc>
              <a:spcBef>
                <a:spcPts val="720"/>
              </a:spcBef>
              <a:buClr>
                <a:srgbClr val="1D3649"/>
              </a:buClr>
            </a:pPr>
            <a:endParaRPr lang="en-US">
              <a:solidFill>
                <a:srgbClr val="FFFFFF"/>
              </a:solidFill>
            </a:endParaRPr>
          </a:p>
        </p:txBody>
      </p:sp>
    </p:spTree>
    <p:extLst>
      <p:ext uri="{BB962C8B-B14F-4D97-AF65-F5344CB8AC3E}">
        <p14:creationId xmlns:p14="http://schemas.microsoft.com/office/powerpoint/2010/main" val="30991091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April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093724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304800" y="261398"/>
            <a:ext cx="2438400" cy="5988135"/>
          </a:xfrm>
        </p:spPr>
        <p:txBody>
          <a:bodyPr vert="horz" wrap="square" lIns="0" tIns="0" rIns="0" bIns="0" rtlCol="0" anchor="t" anchorCtr="0">
            <a:noAutofit/>
          </a:bodyPr>
          <a:lstStyle>
            <a:lvl1pPr>
              <a:defRPr lang="en-US" sz="3733">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55092676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xfrm>
            <a:off x="609600" y="6325102"/>
            <a:ext cx="7416800" cy="230503"/>
          </a:xfrm>
          <a:prstGeom prst="rect">
            <a:avLst/>
          </a:prstGeom>
          <a:ln/>
        </p:spPr>
        <p:txBody>
          <a:bodyPr/>
          <a:lstStyle>
            <a:lvl1pPr>
              <a:defRPr/>
            </a:lvl1pPr>
          </a:lstStyle>
          <a:p>
            <a:pPr defTabSz="1219094">
              <a:defRPr/>
            </a:pPr>
            <a:r>
              <a:rPr lang="en-US" sz="2400">
                <a:solidFill>
                  <a:srgbClr val="004266"/>
                </a:solidFill>
                <a:latin typeface="Arial"/>
              </a:rPr>
              <a:t>© 2014 International Business Machines Corporation</a:t>
            </a:r>
          </a:p>
        </p:txBody>
      </p:sp>
      <p:sp>
        <p:nvSpPr>
          <p:cNvPr id="4" name="Rectangle 6"/>
          <p:cNvSpPr>
            <a:spLocks noGrp="1" noChangeArrowheads="1"/>
          </p:cNvSpPr>
          <p:nvPr>
            <p:ph type="sldNum" sz="quarter" idx="11"/>
          </p:nvPr>
        </p:nvSpPr>
        <p:spPr>
          <a:xfrm>
            <a:off x="8737600" y="6325102"/>
            <a:ext cx="2844800" cy="230503"/>
          </a:xfrm>
          <a:prstGeom prst="rect">
            <a:avLst/>
          </a:prstGeom>
          <a:ln/>
        </p:spPr>
        <p:txBody>
          <a:bodyPr/>
          <a:lstStyle>
            <a:lvl1pPr>
              <a:defRPr/>
            </a:lvl1pPr>
          </a:lstStyle>
          <a:p>
            <a:pPr defTabSz="1219094">
              <a:defRPr/>
            </a:pPr>
            <a:fld id="{B8B98973-C1FC-914A-BE79-1FB22C8F6BD2}" type="slidenum">
              <a:rPr lang="en-US" sz="2400" smtClean="0">
                <a:solidFill>
                  <a:srgbClr val="004266"/>
                </a:solidFill>
                <a:latin typeface="Arial"/>
                <a:ea typeface=""/>
                <a:cs typeface=""/>
              </a:rPr>
              <a:pPr defTabSz="1219094">
                <a:defRPr/>
              </a:pPr>
              <a:t>‹#›</a:t>
            </a:fld>
            <a:endParaRPr lang="en-US" sz="2400">
              <a:solidFill>
                <a:srgbClr val="004266"/>
              </a:solidFill>
              <a:latin typeface="Arial"/>
              <a:ea typeface=""/>
              <a:cs typeface=""/>
            </a:endParaRPr>
          </a:p>
        </p:txBody>
      </p:sp>
    </p:spTree>
    <p:extLst>
      <p:ext uri="{BB962C8B-B14F-4D97-AF65-F5344CB8AC3E}">
        <p14:creationId xmlns:p14="http://schemas.microsoft.com/office/powerpoint/2010/main" val="408581813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649" y="165457"/>
            <a:ext cx="10786281" cy="1143000"/>
          </a:xfrm>
        </p:spPr>
        <p:txBody>
          <a:bodyPr anchor="t" anchorCtr="0">
            <a:noAutofit/>
          </a:bodyPr>
          <a:lstStyle>
            <a:lvl1pPr algn="l">
              <a:defRPr sz="2400" b="1">
                <a:solidFill>
                  <a:schemeClr val="tx2"/>
                </a:solidFill>
              </a:defRPr>
            </a:lvl1pPr>
          </a:lstStyle>
          <a:p>
            <a:r>
              <a:rPr lang="en-US" dirty="0"/>
              <a:t>Click to edit Master title style</a:t>
            </a:r>
          </a:p>
        </p:txBody>
      </p:sp>
      <p:sp>
        <p:nvSpPr>
          <p:cNvPr id="4" name="Slide Number Placeholder 3"/>
          <p:cNvSpPr>
            <a:spLocks noGrp="1"/>
          </p:cNvSpPr>
          <p:nvPr>
            <p:ph type="sldNum" sz="quarter" idx="4"/>
          </p:nvPr>
        </p:nvSpPr>
        <p:spPr>
          <a:xfrm>
            <a:off x="11582401" y="6591873"/>
            <a:ext cx="392643" cy="161583"/>
          </a:xfrm>
          <a:prstGeom prst="rect">
            <a:avLst/>
          </a:prstGeom>
        </p:spPr>
        <p:txBody>
          <a:bodyPr/>
          <a:lstStyle>
            <a:lvl1pPr>
              <a:defRPr sz="1000">
                <a:solidFill>
                  <a:schemeClr val="bg1">
                    <a:lumMod val="50000"/>
                  </a:schemeClr>
                </a:solidFill>
              </a:defRPr>
            </a:lvl1pPr>
          </a:lstStyle>
          <a:p>
            <a:fld id="{E98947E1-6E9C-4553-A175-053CB8F72200}" type="slidenum">
              <a:rPr lang="en-US" smtClean="0">
                <a:solidFill>
                  <a:prstClr val="white">
                    <a:lumMod val="50000"/>
                  </a:prstClr>
                </a:solidFill>
              </a:rPr>
              <a:pPr/>
              <a:t>‹#›</a:t>
            </a:fld>
            <a:endParaRPr lang="en-US">
              <a:solidFill>
                <a:prstClr val="white">
                  <a:lumMod val="50000"/>
                </a:prstClr>
              </a:solidFill>
            </a:endParaRPr>
          </a:p>
        </p:txBody>
      </p:sp>
    </p:spTree>
    <p:extLst>
      <p:ext uri="{BB962C8B-B14F-4D97-AF65-F5344CB8AC3E}">
        <p14:creationId xmlns:p14="http://schemas.microsoft.com/office/powerpoint/2010/main" val="423246017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34" y="2123223"/>
            <a:ext cx="10169007" cy="1467356"/>
          </a:xfrm>
          <a:prstGeom prst="rect">
            <a:avLst/>
          </a:prstGeom>
        </p:spPr>
        <p:txBody>
          <a:bodyPr/>
          <a:lstStyle/>
          <a:p>
            <a:r>
              <a:t>Click to edit Master title style</a:t>
            </a:r>
          </a:p>
        </p:txBody>
      </p:sp>
      <p:sp>
        <p:nvSpPr>
          <p:cNvPr id="3" name="Subtitle 2"/>
          <p:cNvSpPr>
            <a:spLocks noGrp="1"/>
          </p:cNvSpPr>
          <p:nvPr>
            <p:ph type="subTitle" idx="1"/>
          </p:nvPr>
        </p:nvSpPr>
        <p:spPr>
          <a:xfrm>
            <a:off x="1825152" y="3896591"/>
            <a:ext cx="8507053" cy="1724720"/>
          </a:xfrm>
          <a:prstGeom prst="rect">
            <a:avLst/>
          </a:prstGeom>
        </p:spPr>
        <p:txBody>
          <a:bodyPr/>
          <a:lstStyle>
            <a:lvl1pPr marL="0" indent="0" algn="ctr">
              <a:buNone/>
              <a:defRPr>
                <a:solidFill>
                  <a:schemeClr val="tx1">
                    <a:tint val="75000"/>
                  </a:schemeClr>
                </a:solidFill>
              </a:defRPr>
            </a:lvl1pPr>
            <a:lvl2pPr marL="443733" indent="0" algn="ctr">
              <a:buNone/>
              <a:defRPr>
                <a:solidFill>
                  <a:schemeClr val="tx1">
                    <a:tint val="75000"/>
                  </a:schemeClr>
                </a:solidFill>
              </a:defRPr>
            </a:lvl2pPr>
            <a:lvl3pPr marL="887464" indent="0" algn="ctr">
              <a:buNone/>
              <a:defRPr>
                <a:solidFill>
                  <a:schemeClr val="tx1">
                    <a:tint val="75000"/>
                  </a:schemeClr>
                </a:solidFill>
              </a:defRPr>
            </a:lvl3pPr>
            <a:lvl4pPr marL="1330531" indent="0" algn="ctr">
              <a:buNone/>
              <a:defRPr>
                <a:solidFill>
                  <a:schemeClr val="tx1">
                    <a:tint val="75000"/>
                  </a:schemeClr>
                </a:solidFill>
              </a:defRPr>
            </a:lvl4pPr>
            <a:lvl5pPr marL="1774929" indent="0" algn="ctr">
              <a:buNone/>
              <a:defRPr>
                <a:solidFill>
                  <a:schemeClr val="tx1">
                    <a:tint val="75000"/>
                  </a:schemeClr>
                </a:solidFill>
              </a:defRPr>
            </a:lvl5pPr>
            <a:lvl6pPr marL="2218659" indent="0" algn="ctr">
              <a:buNone/>
              <a:defRPr>
                <a:solidFill>
                  <a:schemeClr val="tx1">
                    <a:tint val="75000"/>
                  </a:schemeClr>
                </a:solidFill>
              </a:defRPr>
            </a:lvl6pPr>
            <a:lvl7pPr marL="2665057" indent="0" algn="ctr">
              <a:buNone/>
              <a:defRPr>
                <a:solidFill>
                  <a:schemeClr val="tx1">
                    <a:tint val="75000"/>
                  </a:schemeClr>
                </a:solidFill>
              </a:defRPr>
            </a:lvl7pPr>
            <a:lvl8pPr marL="3103024" indent="0" algn="ctr">
              <a:buNone/>
              <a:defRPr>
                <a:solidFill>
                  <a:schemeClr val="tx1">
                    <a:tint val="75000"/>
                  </a:schemeClr>
                </a:solidFill>
              </a:defRPr>
            </a:lvl8pPr>
            <a:lvl9pPr marL="3549858" indent="0" algn="ctr">
              <a:buNone/>
              <a:defRPr>
                <a:solidFill>
                  <a:schemeClr val="tx1">
                    <a:tint val="75000"/>
                  </a:schemeClr>
                </a:solidFill>
              </a:defRPr>
            </a:lvl9pPr>
          </a:lstStyle>
          <a:p>
            <a:r>
              <a:t>Click to edit Master subtitle style</a:t>
            </a:r>
          </a:p>
        </p:txBody>
      </p:sp>
      <p:sp>
        <p:nvSpPr>
          <p:cNvPr id="4" name="Date Placeholder 3"/>
          <p:cNvSpPr>
            <a:spLocks noGrp="1"/>
          </p:cNvSpPr>
          <p:nvPr>
            <p:ph type="dt" sz="half" idx="10"/>
          </p:nvPr>
        </p:nvSpPr>
        <p:spPr>
          <a:xfrm>
            <a:off x="609600" y="6309360"/>
            <a:ext cx="2840736" cy="411480"/>
          </a:xfrm>
          <a:prstGeom prst="rect">
            <a:avLst/>
          </a:prstGeom>
        </p:spPr>
        <p:txBody>
          <a:bodyPr/>
          <a:lstStyle/>
          <a:p>
            <a:pPr>
              <a:defRPr/>
            </a:pPr>
            <a:fld id="{082C875D-B2CA-4015-2E61-057899296509}" type="datetimeFigureOut">
              <a:rPr lang="en-US" smtClean="0">
                <a:solidFill>
                  <a:srgbClr val="000000"/>
                </a:solidFill>
              </a:rPr>
              <a:pPr>
                <a:defRPr/>
              </a:pPr>
              <a:t>4/17/20</a:t>
            </a:fld>
            <a:endParaRPr lang="en-US">
              <a:solidFill>
                <a:srgbClr val="000000"/>
              </a:solidFill>
            </a:endParaRPr>
          </a:p>
        </p:txBody>
      </p:sp>
      <p:sp>
        <p:nvSpPr>
          <p:cNvPr id="5" name="Footer Placeholder 4"/>
          <p:cNvSpPr>
            <a:spLocks noGrp="1"/>
          </p:cNvSpPr>
          <p:nvPr>
            <p:ph type="ftr" sz="quarter" idx="11"/>
          </p:nvPr>
        </p:nvSpPr>
        <p:spPr>
          <a:xfrm>
            <a:off x="4157472" y="6309360"/>
            <a:ext cx="3864864" cy="411480"/>
          </a:xfrm>
          <a:prstGeom prst="rect">
            <a:avLst/>
          </a:prstGeom>
        </p:spPr>
        <p:txBody>
          <a:bodyPr/>
          <a:lstStyle/>
          <a:p>
            <a:pPr>
              <a:defRPr/>
            </a:pPr>
            <a:endParaRPr lang="en-US">
              <a:solidFill>
                <a:srgbClr val="FFFFFF"/>
              </a:solidFill>
            </a:endParaRPr>
          </a:p>
        </p:txBody>
      </p:sp>
      <p:sp>
        <p:nvSpPr>
          <p:cNvPr id="6" name="Slide Number Placeholder 5"/>
          <p:cNvSpPr>
            <a:spLocks noGrp="1"/>
          </p:cNvSpPr>
          <p:nvPr>
            <p:ph type="sldNum" sz="quarter" idx="12"/>
          </p:nvPr>
        </p:nvSpPr>
        <p:spPr>
          <a:xfrm>
            <a:off x="8729472" y="6309360"/>
            <a:ext cx="2852928" cy="411480"/>
          </a:xfrm>
          <a:prstGeom prst="rect">
            <a:avLst/>
          </a:prstGeom>
        </p:spPr>
        <p:txBody>
          <a:bodyPr/>
          <a:lstStyle/>
          <a:p>
            <a:pPr>
              <a:defRPr/>
            </a:pPr>
            <a:fld id="{BC74DAED-263C-BCEE-534C-51A00D448ACA}" type="slidenum">
              <a:rPr lang="en-US" smtClean="0">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7787608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b="0" i="0">
                <a:solidFill>
                  <a:schemeClr val="tx1"/>
                </a:solidFill>
              </a:defRPr>
            </a:lvl1pPr>
          </a:lstStyle>
          <a:p>
            <a:r>
              <a:rPr lang="de-DE"/>
              <a:t>© 2019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i="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3970742720"/>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tx1"/>
                </a:solidFill>
              </a:defRPr>
            </a:lvl1pPr>
          </a:lstStyle>
          <a:p>
            <a:r>
              <a:rPr lang="de-DE"/>
              <a:t>© 2019 IBM Corporation</a:t>
            </a:r>
            <a:endParaRPr lang="en-US"/>
          </a:p>
        </p:txBody>
      </p:sp>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b="0" i="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51316613"/>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b="0" i="0"/>
            </a:lvl1pPr>
            <a:lvl2pPr marL="230712" indent="-230712">
              <a:spcBef>
                <a:spcPts val="0"/>
              </a:spcBef>
              <a:tabLst/>
              <a:defRPr b="0" i="0"/>
            </a:lvl2pPr>
            <a:lvl3pPr>
              <a:spcBef>
                <a:spcPts val="0"/>
              </a:spcBef>
              <a:defRPr b="0" i="0"/>
            </a:lvl3pPr>
            <a:lvl4pPr>
              <a:spcBef>
                <a:spcPts val="0"/>
              </a:spcBef>
              <a:defRPr b="0" i="0"/>
            </a:lvl4pPr>
            <a:lvl5pPr>
              <a:spcBef>
                <a:spcPts val="0"/>
              </a:spcBef>
              <a:defRPr b="0" i="0"/>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b="0" i="0"/>
            </a:lvl1pPr>
            <a:lvl2pPr>
              <a:spcBef>
                <a:spcPts val="0"/>
              </a:spcBef>
              <a:defRPr b="0" i="0"/>
            </a:lvl2pPr>
            <a:lvl3pPr>
              <a:spcBef>
                <a:spcPts val="0"/>
              </a:spcBef>
              <a:defRPr b="0" i="0"/>
            </a:lvl3pPr>
            <a:lvl4pPr>
              <a:spcBef>
                <a:spcPts val="0"/>
              </a:spcBef>
              <a:defRPr b="0" i="0"/>
            </a:lvl4pPr>
            <a:lvl5pPr>
              <a:spcBef>
                <a:spcPts val="0"/>
              </a:spcBef>
              <a:defRPr b="0" i="0"/>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71269976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b="0" i="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a:t>©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0" i="0"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0095240"/>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b="0" i="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a:t>©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0" i="0"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b="0" i="0">
                <a:solidFill>
                  <a:schemeClr val="tx1"/>
                </a:solidFill>
              </a:defRPr>
            </a:lvl1pPr>
          </a:lstStyle>
          <a:p>
            <a:r>
              <a:rPr lang="en-US"/>
              <a:t>Click icon to add picture</a:t>
            </a:r>
          </a:p>
        </p:txBody>
      </p:sp>
    </p:spTree>
    <p:extLst>
      <p:ext uri="{BB962C8B-B14F-4D97-AF65-F5344CB8AC3E}">
        <p14:creationId xmlns:p14="http://schemas.microsoft.com/office/powerpoint/2010/main" val="3339847409"/>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Tree>
    <p:extLst>
      <p:ext uri="{BB962C8B-B14F-4D97-AF65-F5344CB8AC3E}">
        <p14:creationId xmlns:p14="http://schemas.microsoft.com/office/powerpoint/2010/main" val="3270086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291677525"/>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b="0" i="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a:t>© 2019 IBM Corporation</a:t>
            </a:r>
            <a:endParaRPr lang="en-US"/>
          </a:p>
        </p:txBody>
      </p:sp>
    </p:spTree>
    <p:extLst>
      <p:ext uri="{BB962C8B-B14F-4D97-AF65-F5344CB8AC3E}">
        <p14:creationId xmlns:p14="http://schemas.microsoft.com/office/powerpoint/2010/main" val="1389765668"/>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b="0" i="0"/>
            </a:lvl1pPr>
            <a:lvl2pPr>
              <a:spcBef>
                <a:spcPts val="1467"/>
              </a:spcBef>
              <a:defRPr b="0" i="0"/>
            </a:lvl2pPr>
            <a:lvl3pPr>
              <a:spcBef>
                <a:spcPts val="1467"/>
              </a:spcBef>
              <a:defRPr b="0" i="0"/>
            </a:lvl3pPr>
            <a:lvl4pPr>
              <a:spcBef>
                <a:spcPts val="1467"/>
              </a:spcBef>
              <a:defRPr b="0" i="0"/>
            </a:lvl4pPr>
            <a:lvl5pPr>
              <a:spcBef>
                <a:spcPts val="1467"/>
              </a:spcBef>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b="0" i="0"/>
            </a:lvl1pPr>
          </a:lstStyle>
          <a:p>
            <a:pPr lvl="0"/>
            <a:r>
              <a:rPr lang="en-US"/>
              <a:t>Click to edit Master text styles</a:t>
            </a:r>
          </a:p>
        </p:txBody>
      </p:sp>
    </p:spTree>
    <p:extLst>
      <p:ext uri="{BB962C8B-B14F-4D97-AF65-F5344CB8AC3E}">
        <p14:creationId xmlns:p14="http://schemas.microsoft.com/office/powerpoint/2010/main" val="384555094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89520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b="0" i="0"/>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086823"/>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b="0" i="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b="0" i="0"/>
            </a:lvl1pPr>
            <a:lvl2pPr>
              <a:defRPr sz="1867" b="0" i="0"/>
            </a:lvl2pPr>
            <a:lvl3pPr>
              <a:defRPr sz="1867" b="0" i="0"/>
            </a:lvl3pPr>
            <a:lvl4pPr>
              <a:defRPr sz="1867" b="0" i="0"/>
            </a:lvl4pPr>
            <a:lvl5pPr>
              <a:defRPr sz="18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6856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b="0" i="0"/>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145217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b="0" i="0"/>
            </a:lvl1p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b="0" i="0"/>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345545"/>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lvl1pPr>
              <a:defRPr b="0" i="0"/>
            </a:lvl1p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119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b="0" i="0"/>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3507091"/>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304800" y="1377696"/>
            <a:ext cx="5486400" cy="4754880"/>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b="0" i="0">
                <a:solidFill>
                  <a:schemeClr val="bg2"/>
                </a:solidFill>
              </a:defRPr>
            </a:lvl1pPr>
            <a:lvl2pPr marL="0" indent="0">
              <a:spcBef>
                <a:spcPts val="1467"/>
              </a:spcBef>
              <a:buFontTx/>
              <a:buNone/>
              <a:defRPr sz="1467" b="0" i="0">
                <a:solidFill>
                  <a:schemeClr val="bg2"/>
                </a:solidFill>
              </a:defRPr>
            </a:lvl2pPr>
            <a:lvl3pPr>
              <a:defRPr sz="1467" b="0" i="0">
                <a:solidFill>
                  <a:schemeClr val="bg2"/>
                </a:solidFill>
              </a:defRPr>
            </a:lvl3pPr>
            <a:lvl4pPr>
              <a:defRPr sz="1467" b="0" i="0">
                <a:solidFill>
                  <a:schemeClr val="bg2"/>
                </a:solidFill>
              </a:defRPr>
            </a:lvl4pPr>
            <a:lvl5pPr>
              <a:defRPr sz="1467" b="0" i="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b="0" i="0"/>
            </a:lvl1pPr>
          </a:lstStyle>
          <a:p>
            <a:pPr lvl="0"/>
            <a:r>
              <a:rPr lang="en-US"/>
              <a:t>Click to edit Master text styles</a:t>
            </a:r>
          </a:p>
        </p:txBody>
      </p:sp>
    </p:spTree>
    <p:extLst>
      <p:ext uri="{BB962C8B-B14F-4D97-AF65-F5344CB8AC3E}">
        <p14:creationId xmlns:p14="http://schemas.microsoft.com/office/powerpoint/2010/main" val="32845716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407097838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lvl1pPr>
              <a:defRPr b="0" i="0"/>
            </a:lvl1p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Tree>
    <p:extLst>
      <p:ext uri="{BB962C8B-B14F-4D97-AF65-F5344CB8AC3E}">
        <p14:creationId xmlns:p14="http://schemas.microsoft.com/office/powerpoint/2010/main" val="83247393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Tree>
    <p:extLst>
      <p:ext uri="{BB962C8B-B14F-4D97-AF65-F5344CB8AC3E}">
        <p14:creationId xmlns:p14="http://schemas.microsoft.com/office/powerpoint/2010/main" val="327819016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Tree>
    <p:extLst>
      <p:ext uri="{BB962C8B-B14F-4D97-AF65-F5344CB8AC3E}">
        <p14:creationId xmlns:p14="http://schemas.microsoft.com/office/powerpoint/2010/main" val="98511560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b="0" i="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b="0" i="0">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b="0" i="0"/>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b="0" i="0"/>
            </a:lvl1pPr>
            <a:lvl2pPr>
              <a:defRPr sz="1867" b="0" i="0"/>
            </a:lvl2pPr>
            <a:lvl3pPr>
              <a:defRPr sz="1867" b="0" i="0"/>
            </a:lvl3pPr>
            <a:lvl4pPr>
              <a:defRPr sz="1867" b="0" i="0"/>
            </a:lvl4pPr>
            <a:lvl5pPr>
              <a:defRPr sz="18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b="0" i="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b="0" i="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98574609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b="0" i="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a:t>© 2019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b="0" i="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b="0" i="0">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b="0" i="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73832318"/>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b="0" i="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b="0" i="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b="0" i="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a:t>© 2019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b="0" i="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7767871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b="0" i="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1526717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b="0" i="0">
                <a:solidFill>
                  <a:schemeClr val="bg2"/>
                </a:solidFill>
              </a:defRPr>
            </a:lvl1pPr>
            <a:lvl2pPr>
              <a:defRPr sz="1333" b="0" i="0">
                <a:solidFill>
                  <a:schemeClr val="bg2"/>
                </a:solidFill>
              </a:defRPr>
            </a:lvl2pPr>
            <a:lvl3pPr>
              <a:defRPr sz="1333" b="0" i="0">
                <a:solidFill>
                  <a:schemeClr val="bg2"/>
                </a:solidFill>
              </a:defRPr>
            </a:lvl3pPr>
            <a:lvl4pPr>
              <a:defRPr sz="1333" b="0" i="0">
                <a:solidFill>
                  <a:schemeClr val="bg2"/>
                </a:solidFill>
              </a:defRPr>
            </a:lvl4pPr>
            <a:lvl5pPr>
              <a:defRPr sz="1333" b="0" i="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a:t>© 2019 IBM Corporation</a:t>
            </a:r>
            <a:endParaRPr lang="en-US"/>
          </a:p>
        </p:txBody>
      </p:sp>
    </p:spTree>
    <p:extLst>
      <p:ext uri="{BB962C8B-B14F-4D97-AF65-F5344CB8AC3E}">
        <p14:creationId xmlns:p14="http://schemas.microsoft.com/office/powerpoint/2010/main" val="302951716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b="0" i="0">
                <a:solidFill>
                  <a:schemeClr val="bg2"/>
                </a:solidFill>
              </a:defRPr>
            </a:lvl1pPr>
            <a:lvl2pPr>
              <a:defRPr sz="1467" b="0" i="0">
                <a:solidFill>
                  <a:schemeClr val="bg2"/>
                </a:solidFill>
              </a:defRPr>
            </a:lvl2pPr>
            <a:lvl3pPr>
              <a:defRPr sz="1467" b="0" i="0">
                <a:solidFill>
                  <a:schemeClr val="bg2"/>
                </a:solidFill>
              </a:defRPr>
            </a:lvl3pPr>
            <a:lvl4pPr>
              <a:defRPr sz="1467" b="0" i="0">
                <a:solidFill>
                  <a:schemeClr val="bg2"/>
                </a:solidFill>
              </a:defRPr>
            </a:lvl4pPr>
            <a:lvl5pPr>
              <a:defRPr sz="1467" b="0" i="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b="0" i="0">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b="0" i="0">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b="0" i="0">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a:t>© 2019 IBM Corporation</a:t>
            </a:r>
            <a:endParaRPr lang="en-US"/>
          </a:p>
        </p:txBody>
      </p:sp>
    </p:spTree>
    <p:extLst>
      <p:ext uri="{BB962C8B-B14F-4D97-AF65-F5344CB8AC3E}">
        <p14:creationId xmlns:p14="http://schemas.microsoft.com/office/powerpoint/2010/main" val="344302407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503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6288009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179156186"/>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b="0" i="0"/>
            </a:lvl1pPr>
            <a:lvl2pPr>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lvl1pPr>
              <a:defRPr b="0" i="0"/>
            </a:lvl1pPr>
            <a:lvl2pPr>
              <a:defRPr b="0" i="0"/>
            </a:lvl2pPr>
            <a:lvl3pPr>
              <a:defRPr b="0" i="0"/>
            </a:lvl3pPr>
            <a:lvl4pPr>
              <a:defRPr b="0" i="0"/>
            </a:lvl4pPr>
            <a:lvl5pPr>
              <a:defRPr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2609467"/>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b="0" i="0"/>
            </a:lvl1pPr>
            <a:lvl2pPr>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42169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b="0" i="0"/>
            </a:lvl1pPr>
            <a:lvl2pPr>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b="0" i="0"/>
            </a:lvl1pPr>
            <a:lvl2pPr marL="0" indent="0">
              <a:buNone/>
              <a:defRPr sz="1333" b="0" i="0"/>
            </a:lvl2pPr>
            <a:lvl3pPr>
              <a:defRPr sz="1333" b="0" i="0"/>
            </a:lvl3pPr>
            <a:lvl4pPr>
              <a:defRPr sz="1333" b="0" i="0"/>
            </a:lvl4pPr>
            <a:lvl5pPr>
              <a:defRPr sz="1333"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lvl1pPr>
              <a:defRPr b="0" i="0"/>
            </a:lvl1pPr>
          </a:lstStyle>
          <a:p>
            <a:r>
              <a:rPr lang="en-US"/>
              <a:t>Click icon to add picture</a:t>
            </a:r>
          </a:p>
        </p:txBody>
      </p:sp>
    </p:spTree>
    <p:extLst>
      <p:ext uri="{BB962C8B-B14F-4D97-AF65-F5344CB8AC3E}">
        <p14:creationId xmlns:p14="http://schemas.microsoft.com/office/powerpoint/2010/main" val="209314497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b="0" i="0"/>
            </a:lvl1pPr>
            <a:lvl2pPr>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b="0" i="0"/>
            </a:lvl1pPr>
            <a:lvl2pPr marL="0" indent="0">
              <a:buNone/>
              <a:defRPr sz="1333" b="0" i="0"/>
            </a:lvl2pPr>
            <a:lvl3pPr>
              <a:defRPr sz="1333" b="0" i="0"/>
            </a:lvl3pPr>
            <a:lvl4pPr>
              <a:defRPr sz="1333" b="0" i="0"/>
            </a:lvl4pPr>
            <a:lvl5pPr>
              <a:defRPr sz="1333"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b="0" i="0"/>
            </a:lvl1pPr>
            <a:lvl2pPr marL="0" indent="0">
              <a:buNone/>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49367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b="0" i="0"/>
            </a:lvl1pPr>
            <a:lvl2pPr marL="0" indent="0">
              <a:spcBef>
                <a:spcPts val="1467"/>
              </a:spcBef>
              <a:buFontTx/>
              <a:buNone/>
              <a:defRPr sz="1467" b="0" i="0"/>
            </a:lvl2pPr>
            <a:lvl3pPr>
              <a:defRPr sz="1467" b="0" i="0"/>
            </a:lvl3pPr>
            <a:lvl4pPr>
              <a:defRPr sz="1467" b="0" i="0"/>
            </a:lvl4pPr>
            <a:lvl5pPr>
              <a:defRPr sz="1467" b="0" i="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lvl1pPr>
              <a:defRPr b="0" i="0"/>
            </a:lvl1pPr>
          </a:lstStyle>
          <a:p>
            <a:r>
              <a:rPr lang="en-US"/>
              <a:t>Click icon to add table</a:t>
            </a:r>
          </a:p>
        </p:txBody>
      </p:sp>
    </p:spTree>
    <p:extLst>
      <p:ext uri="{BB962C8B-B14F-4D97-AF65-F5344CB8AC3E}">
        <p14:creationId xmlns:p14="http://schemas.microsoft.com/office/powerpoint/2010/main" val="318146189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Tree>
    <p:extLst>
      <p:ext uri="{BB962C8B-B14F-4D97-AF65-F5344CB8AC3E}">
        <p14:creationId xmlns:p14="http://schemas.microsoft.com/office/powerpoint/2010/main" val="93122152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4AE2D503-D21F-1D4A-8859-8866BB2BECBB}"/>
              </a:ext>
            </a:extLst>
          </p:cNvPr>
          <p:cNvSpPr>
            <a:spLocks noGrp="1"/>
          </p:cNvSpPr>
          <p:nvPr>
            <p:ph type="ftr" sz="quarter" idx="11"/>
          </p:nvPr>
        </p:nvSpPr>
        <p:spPr>
          <a:xfrm>
            <a:off x="304800" y="6435307"/>
            <a:ext cx="8534400" cy="182880"/>
          </a:xfrm>
        </p:spPr>
        <p:txBody>
          <a:bodyPr/>
          <a:lstStyle>
            <a:lvl1pPr>
              <a:defRPr b="0" i="0"/>
            </a:lvl1pPr>
          </a:lstStyle>
          <a:p>
            <a:r>
              <a:rPr lang="de-DE"/>
              <a:t>© 2019 IBM Corporation</a:t>
            </a:r>
            <a:endParaRPr lang="en-US"/>
          </a:p>
        </p:txBody>
      </p:sp>
      <p:sp>
        <p:nvSpPr>
          <p:cNvPr id="3" name="Slide Number Placeholder 2">
            <a:extLst>
              <a:ext uri="{FF2B5EF4-FFF2-40B4-BE49-F238E27FC236}">
                <a16:creationId xmlns:a16="http://schemas.microsoft.com/office/drawing/2014/main" id="{1FCE1EE6-6CAA-FF42-B16E-AF7A95BD4E7C}"/>
              </a:ext>
            </a:extLst>
          </p:cNvPr>
          <p:cNvSpPr>
            <a:spLocks noGrp="1"/>
          </p:cNvSpPr>
          <p:nvPr>
            <p:ph type="sldNum" sz="quarter" idx="10"/>
          </p:nvPr>
        </p:nvSpPr>
        <p:spPr>
          <a:xfrm>
            <a:off x="9144000" y="6435307"/>
            <a:ext cx="2743200" cy="182880"/>
          </a:xfrm>
        </p:spPr>
        <p:txBody>
          <a:bodyPr/>
          <a:lstStyle>
            <a:lvl1pPr>
              <a:defRPr b="0" i="0"/>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2320440966"/>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lvl1pPr>
              <a:defRPr b="0" i="0"/>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b="0" i="0"/>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332890245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71735126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type="tx">
  <p:cSld name="Light Bullets">
    <p:spTree>
      <p:nvGrpSpPr>
        <p:cNvPr id="1" name=""/>
        <p:cNvGrpSpPr/>
        <p:nvPr/>
      </p:nvGrpSpPr>
      <p:grpSpPr>
        <a:xfrm>
          <a:off x="0" y="0"/>
          <a:ext cx="0" cy="0"/>
          <a:chOff x="0" y="0"/>
          <a:chExt cx="0" cy="0"/>
        </a:xfrm>
      </p:grpSpPr>
      <p:sp>
        <p:nvSpPr>
          <p:cNvPr id="284" name="Lorem ipsum dolor sit amet, consectetur adipiscing elit, sed do eiusmod tempor incididunt ut labore et."/>
          <p:cNvSpPr txBox="1">
            <a:spLocks noGrp="1"/>
          </p:cNvSpPr>
          <p:nvPr>
            <p:ph type="body" sz="quarter" idx="13"/>
          </p:nvPr>
        </p:nvSpPr>
        <p:spPr>
          <a:xfrm>
            <a:off x="254000" y="2064833"/>
            <a:ext cx="5405821" cy="2298066"/>
          </a:xfrm>
          <a:prstGeom prst="rect">
            <a:avLst/>
          </a:prstGeom>
        </p:spPr>
        <p:txBody>
          <a:bodyPr/>
          <a:lstStyle>
            <a:lvl1pPr>
              <a:defRPr>
                <a:latin typeface="IBM Plex Sans" charset="0"/>
                <a:ea typeface="IBM Plex Sans" charset="0"/>
                <a:cs typeface="IBM Plex Sans" charset="0"/>
              </a:defRPr>
            </a:lvl1pPr>
            <a:lvl2pPr>
              <a:defRPr b="0" i="0"/>
            </a:lvl2pPr>
            <a:lvl3pPr>
              <a:defRPr b="0" i="0"/>
            </a:lvl3pPr>
          </a:lstStyle>
          <a:p>
            <a:pPr marL="285750" lvl="0" indent="-285750">
              <a:buClr>
                <a:schemeClr val="accent5"/>
              </a:buClr>
              <a:buSzPct val="100000"/>
              <a:buFont typeface="Arial"/>
              <a:buChar char="•"/>
              <a:defRPr>
                <a:solidFill>
                  <a:schemeClr val="accent4">
                    <a:satOff val="-27949"/>
                    <a:lumOff val="20049"/>
                  </a:schemeClr>
                </a:solidFill>
              </a:defRPr>
            </a:pPr>
            <a:r>
              <a:rPr lang="en-US"/>
              <a:t>Click to edit Master text styles</a:t>
            </a:r>
          </a:p>
          <a:p>
            <a:pPr marL="285750" lvl="1" indent="-285750">
              <a:buClr>
                <a:schemeClr val="accent5"/>
              </a:buClr>
              <a:buSzPct val="100000"/>
              <a:buFont typeface="Arial"/>
              <a:buChar char="•"/>
              <a:defRPr>
                <a:solidFill>
                  <a:schemeClr val="accent4">
                    <a:satOff val="-27949"/>
                    <a:lumOff val="20049"/>
                  </a:schemeClr>
                </a:solidFill>
              </a:defRPr>
            </a:pPr>
            <a:r>
              <a:rPr lang="en-US"/>
              <a:t>Second level</a:t>
            </a:r>
          </a:p>
          <a:p>
            <a:pPr marL="285750" lvl="2" indent="-285750">
              <a:buClr>
                <a:schemeClr val="accent5"/>
              </a:buClr>
              <a:buSzPct val="100000"/>
              <a:buFont typeface="Arial"/>
              <a:buChar char="•"/>
              <a:defRPr>
                <a:solidFill>
                  <a:schemeClr val="accent4">
                    <a:satOff val="-27949"/>
                    <a:lumOff val="20049"/>
                  </a:schemeClr>
                </a:solidFill>
              </a:defRPr>
            </a:pPr>
            <a:r>
              <a:rPr lang="en-US"/>
              <a:t>Third level</a:t>
            </a:r>
          </a:p>
        </p:txBody>
      </p:sp>
      <p:sp>
        <p:nvSpPr>
          <p:cNvPr id="285" name="Lorem ipsum dolor sit amet, consectetur adipiscing elit, sed do eiusmod tempor incididunt ut labore et."/>
          <p:cNvSpPr txBox="1">
            <a:spLocks noGrp="1"/>
          </p:cNvSpPr>
          <p:nvPr>
            <p:ph type="body" sz="quarter" idx="14"/>
          </p:nvPr>
        </p:nvSpPr>
        <p:spPr>
          <a:xfrm>
            <a:off x="6154319" y="2064831"/>
            <a:ext cx="5405821" cy="2298066"/>
          </a:xfrm>
          <a:prstGeom prst="rect">
            <a:avLst/>
          </a:prstGeom>
        </p:spPr>
        <p:txBody>
          <a:bodyPr/>
          <a:lstStyle>
            <a:lvl1pPr>
              <a:defRPr>
                <a:latin typeface="IBM Plex Sans" charset="0"/>
                <a:ea typeface="IBM Plex Sans" charset="0"/>
                <a:cs typeface="IBM Plex Sans" charset="0"/>
              </a:defRPr>
            </a:lvl1pPr>
            <a:lvl2pPr>
              <a:defRPr b="0" i="0"/>
            </a:lvl2pPr>
            <a:lvl3pPr>
              <a:defRPr b="0" i="0"/>
            </a:lvl3pPr>
          </a:lstStyle>
          <a:p>
            <a:pPr marL="285750" lvl="0" indent="-285750">
              <a:buClr>
                <a:schemeClr val="accent5"/>
              </a:buClr>
              <a:buSzPct val="100000"/>
              <a:buFont typeface="Arial"/>
              <a:buChar char="•"/>
              <a:defRPr>
                <a:solidFill>
                  <a:schemeClr val="accent4">
                    <a:satOff val="-27949"/>
                    <a:lumOff val="20049"/>
                  </a:schemeClr>
                </a:solidFill>
              </a:defRPr>
            </a:pPr>
            <a:r>
              <a:rPr lang="en-US"/>
              <a:t>Click to edit Master text styles</a:t>
            </a:r>
          </a:p>
          <a:p>
            <a:pPr marL="285750" lvl="1" indent="-285750">
              <a:buClr>
                <a:schemeClr val="accent5"/>
              </a:buClr>
              <a:buSzPct val="100000"/>
              <a:buFont typeface="Arial"/>
              <a:buChar char="•"/>
              <a:defRPr>
                <a:solidFill>
                  <a:schemeClr val="accent4">
                    <a:satOff val="-27949"/>
                    <a:lumOff val="20049"/>
                  </a:schemeClr>
                </a:solidFill>
              </a:defRPr>
            </a:pPr>
            <a:r>
              <a:rPr lang="en-US"/>
              <a:t>Second level</a:t>
            </a:r>
          </a:p>
          <a:p>
            <a:pPr marL="285750" lvl="2" indent="-285750">
              <a:buClr>
                <a:schemeClr val="accent5"/>
              </a:buClr>
              <a:buSzPct val="100000"/>
              <a:buFont typeface="Arial"/>
              <a:buChar char="•"/>
              <a:defRPr>
                <a:solidFill>
                  <a:schemeClr val="accent4">
                    <a:satOff val="-27949"/>
                    <a:lumOff val="20049"/>
                  </a:schemeClr>
                </a:solidFill>
              </a:defRPr>
            </a:pPr>
            <a:r>
              <a:rPr lang="en-US"/>
              <a:t>Third level</a:t>
            </a:r>
          </a:p>
        </p:txBody>
      </p:sp>
      <p:sp>
        <p:nvSpPr>
          <p:cNvPr id="286" name="Slide title"/>
          <p:cNvSpPr txBox="1">
            <a:spLocks noGrp="1"/>
          </p:cNvSpPr>
          <p:nvPr>
            <p:ph type="body" sz="quarter" idx="15"/>
          </p:nvPr>
        </p:nvSpPr>
        <p:spPr>
          <a:xfrm>
            <a:off x="254000" y="254000"/>
            <a:ext cx="11158883" cy="618836"/>
          </a:xfrm>
          <a:prstGeom prst="rect">
            <a:avLst/>
          </a:prstGeom>
        </p:spPr>
        <p:txBody>
          <a:bodyPr lIns="45718" tIns="45718" rIns="45718" bIns="45718"/>
          <a:lstStyle>
            <a:lvl1pPr defTabSz="777240">
              <a:lnSpc>
                <a:spcPct val="90000"/>
              </a:lnSpc>
              <a:defRPr sz="3000" b="1">
                <a:solidFill>
                  <a:schemeClr val="accent4"/>
                </a:solidFill>
                <a:latin typeface="IBM Plex Sans" charset="0"/>
                <a:ea typeface="IBM Plex Sans" charset="0"/>
                <a:cs typeface="IBM Plex Sans" charset="0"/>
              </a:defRPr>
            </a:lvl1pPr>
          </a:lstStyle>
          <a:p>
            <a:pPr lvl="0"/>
            <a:r>
              <a:rPr lang="en-US"/>
              <a:t>Click to edit Master text styles</a:t>
            </a:r>
          </a:p>
        </p:txBody>
      </p:sp>
    </p:spTree>
    <p:extLst>
      <p:ext uri="{BB962C8B-B14F-4D97-AF65-F5344CB8AC3E}">
        <p14:creationId xmlns:p14="http://schemas.microsoft.com/office/powerpoint/2010/main" val="640757316"/>
      </p:ext>
    </p:extLst>
  </p:cSld>
  <p:clrMapOvr>
    <a:overrideClrMapping bg1="lt1" tx1="dk1" bg2="lt2" tx2="dk2" accent1="accent1" accent2="accent2" accent3="accent3" accent4="accent4" accent5="accent5" accent6="accent6" hlink="hlink" folHlink="folHlink"/>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1859244922"/>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5FC0A9-6803-1544-ADDA-394D463FDA48}"/>
              </a:ext>
            </a:extLst>
          </p:cNvPr>
          <p:cNvSpPr>
            <a:spLocks noGrp="1"/>
          </p:cNvSpPr>
          <p:nvPr>
            <p:ph type="dt" sz="half" idx="10"/>
          </p:nvPr>
        </p:nvSpPr>
        <p:spPr/>
        <p:txBody>
          <a:bodyPr/>
          <a:lstStyle/>
          <a:p>
            <a:fld id="{A7114A68-CB20-9048-91AA-A33D6CABF5C7}" type="datetimeFigureOut">
              <a:rPr lang="en-US" smtClean="0"/>
              <a:t>4/17/20</a:t>
            </a:fld>
            <a:endParaRPr lang="en-US"/>
          </a:p>
        </p:txBody>
      </p:sp>
      <p:sp>
        <p:nvSpPr>
          <p:cNvPr id="3" name="Footer Placeholder 2">
            <a:extLst>
              <a:ext uri="{FF2B5EF4-FFF2-40B4-BE49-F238E27FC236}">
                <a16:creationId xmlns:a16="http://schemas.microsoft.com/office/drawing/2014/main" id="{B72BD081-ECAC-5F47-9591-3834105B44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096DDA-AF7C-2B4E-94F7-34BBB8B54BF1}"/>
              </a:ext>
            </a:extLst>
          </p:cNvPr>
          <p:cNvSpPr>
            <a:spLocks noGrp="1"/>
          </p:cNvSpPr>
          <p:nvPr>
            <p:ph type="sldNum" sz="quarter" idx="12"/>
          </p:nvPr>
        </p:nvSpPr>
        <p:spPr/>
        <p:txBody>
          <a:bodyPr/>
          <a:lstStyle/>
          <a:p>
            <a:fld id="{85710148-9ACC-9D44-AA65-B2F2FC320F63}" type="slidenum">
              <a:rPr lang="en-US" smtClean="0"/>
              <a:t>‹#›</a:t>
            </a:fld>
            <a:endParaRPr lang="en-US"/>
          </a:p>
        </p:txBody>
      </p:sp>
    </p:spTree>
    <p:extLst>
      <p:ext uri="{BB962C8B-B14F-4D97-AF65-F5344CB8AC3E}">
        <p14:creationId xmlns:p14="http://schemas.microsoft.com/office/powerpoint/2010/main" val="110852119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rgbClr val="FFFFFF"/>
        </a:solidFill>
        <a:effectLst/>
      </p:bgPr>
    </p:bg>
    <p:spTree>
      <p:nvGrpSpPr>
        <p:cNvPr id="1" name=""/>
        <p:cNvGrpSpPr/>
        <p:nvPr/>
      </p:nvGrpSpPr>
      <p:grpSpPr>
        <a:xfrm>
          <a:off x="0" y="0"/>
          <a:ext cx="0" cy="0"/>
          <a:chOff x="0" y="0"/>
          <a:chExt cx="0" cy="0"/>
        </a:xfrm>
      </p:grpSpPr>
      <p:sp>
        <p:nvSpPr>
          <p:cNvPr id="535" name="Body Level One…"/>
          <p:cNvSpPr txBox="1">
            <a:spLocks noGrp="1"/>
          </p:cNvSpPr>
          <p:nvPr>
            <p:ph type="body" sz="quarter" idx="1"/>
          </p:nvPr>
        </p:nvSpPr>
        <p:spPr>
          <a:xfrm>
            <a:off x="9143996" y="3429000"/>
            <a:ext cx="3048001" cy="3429000"/>
          </a:xfrm>
          <a:prstGeom prst="rect">
            <a:avLst/>
          </a:prstGeom>
          <a:solidFill>
            <a:schemeClr val="accent1"/>
          </a:solidFill>
        </p:spPr>
        <p:txBody>
          <a:bodyPr lIns="192023" tIns="192023" rIns="192023" bIns="192023">
            <a:normAutofit/>
          </a:bodyPr>
          <a:lstStyle>
            <a:lvl1pPr>
              <a:defRPr>
                <a:latin typeface="Arial"/>
                <a:ea typeface="Arial"/>
                <a:cs typeface="Arial"/>
                <a:sym typeface="Arial"/>
              </a:defRPr>
            </a:lvl1pPr>
            <a:lvl2pPr>
              <a:defRPr>
                <a:latin typeface="Arial"/>
                <a:ea typeface="Arial"/>
                <a:cs typeface="Arial"/>
                <a:sym typeface="Arial"/>
              </a:defRPr>
            </a:lvl2pPr>
            <a:lvl3pPr>
              <a:defRPr>
                <a:latin typeface="Arial"/>
                <a:ea typeface="Arial"/>
                <a:cs typeface="Arial"/>
                <a:sym typeface="Arial"/>
              </a:defRPr>
            </a:lvl3pPr>
            <a:lvl4pPr>
              <a:defRPr>
                <a:latin typeface="Arial"/>
                <a:ea typeface="Arial"/>
                <a:cs typeface="Arial"/>
                <a:sym typeface="Arial"/>
              </a:defRPr>
            </a:lvl4pPr>
            <a:lvl5pPr>
              <a:defRPr>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6" name="Title Text"/>
          <p:cNvSpPr txBox="1">
            <a:spLocks noGrp="1"/>
          </p:cNvSpPr>
          <p:nvPr>
            <p:ph type="title"/>
          </p:nvPr>
        </p:nvSpPr>
        <p:spPr>
          <a:xfrm>
            <a:off x="-2" y="-2"/>
            <a:ext cx="12192001" cy="3429003"/>
          </a:xfrm>
          <a:prstGeom prst="rect">
            <a:avLst/>
          </a:prstGeom>
          <a:solidFill>
            <a:srgbClr val="000000"/>
          </a:solidFill>
        </p:spPr>
        <p:txBody>
          <a:bodyPr lIns="155447" tIns="155447" rIns="155447" bIns="155447">
            <a:normAutofit/>
          </a:bodyPr>
          <a:lstStyle>
            <a:lvl1pPr>
              <a:defRPr sz="6400">
                <a:latin typeface="Arial"/>
                <a:ea typeface="Arial"/>
                <a:cs typeface="Arial"/>
                <a:sym typeface="Arial"/>
              </a:defRPr>
            </a:lvl1pPr>
          </a:lstStyle>
          <a:p>
            <a:r>
              <a:t>Title Text</a:t>
            </a:r>
          </a:p>
        </p:txBody>
      </p:sp>
      <p:sp>
        <p:nvSpPr>
          <p:cNvPr id="537" name="Slide Number"/>
          <p:cNvSpPr txBox="1">
            <a:spLocks noGrp="1"/>
          </p:cNvSpPr>
          <p:nvPr>
            <p:ph type="sldNum" sz="quarter" idx="2"/>
          </p:nvPr>
        </p:nvSpPr>
        <p:spPr>
          <a:xfrm>
            <a:off x="11760199" y="6463246"/>
            <a:ext cx="127001" cy="127001"/>
          </a:xfrm>
          <a:prstGeom prst="rect">
            <a:avLst/>
          </a:prstGeom>
        </p:spPr>
        <p:txBody>
          <a:bodyPr/>
          <a:lstStyle>
            <a:lvl1pPr>
              <a:defRPr>
                <a:latin typeface="Arial"/>
                <a:ea typeface="Arial"/>
                <a:cs typeface="Arial"/>
                <a:sym typeface="Arial"/>
              </a:defRPr>
            </a:lvl1pPr>
          </a:lstStyle>
          <a:p>
            <a:fld id="{86CB4B4D-7CA3-9044-876B-883B54F8677D}" type="slidenum">
              <a:rPr/>
              <a:t>‹#›</a:t>
            </a:fld>
            <a:endParaRPr/>
          </a:p>
        </p:txBody>
      </p:sp>
    </p:spTree>
    <p:extLst>
      <p:ext uri="{BB962C8B-B14F-4D97-AF65-F5344CB8AC3E}">
        <p14:creationId xmlns:p14="http://schemas.microsoft.com/office/powerpoint/2010/main" val="1741544473"/>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88240CF2-E7A5-5241-A5F0-6E4716BDF60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90818" y="6273800"/>
            <a:ext cx="696383" cy="28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A79A9C6D-0CFD-3946-9832-4A88EA82B670}"/>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5956301" y="539751"/>
            <a:ext cx="5729817" cy="491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ibm_gry.png">
            <a:extLst>
              <a:ext uri="{FF2B5EF4-FFF2-40B4-BE49-F238E27FC236}">
                <a16:creationId xmlns:a16="http://schemas.microsoft.com/office/drawing/2014/main" id="{A3ADF73A-731D-3047-9793-25C531A275B9}"/>
              </a:ext>
            </a:extLst>
          </p:cNvPr>
          <p:cNvPicPr>
            <a:picLocks noChangeAspect="1" noChangeArrowheads="1"/>
          </p:cNvPicPr>
          <p:nvPr userDrawn="1"/>
        </p:nvPicPr>
        <p:blipFill>
          <a:blip r:embed="rId4">
            <a:grayscl/>
            <a:biLevel thresh="50000"/>
            <a:extLst>
              <a:ext uri="{28A0092B-C50C-407E-A947-70E740481C1C}">
                <a14:useLocalDpi xmlns:a14="http://schemas.microsoft.com/office/drawing/2010/main"/>
              </a:ext>
            </a:extLst>
          </a:blip>
          <a:srcRect/>
          <a:stretch>
            <a:fillRect/>
          </a:stretch>
        </p:blipFill>
        <p:spPr bwMode="auto">
          <a:xfrm>
            <a:off x="11190818" y="319618"/>
            <a:ext cx="696383" cy="28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FF2B5EF4-FFF2-40B4-BE49-F238E27FC236}">
                <a16:creationId xmlns:a16="http://schemas.microsoft.com/office/drawing/2014/main" id="{3DFE6266-2FE6-4742-B3D4-E0C634BA5171}"/>
              </a:ext>
            </a:extLst>
          </p:cNvPr>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880600" y="6112934"/>
            <a:ext cx="2161117"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sp>
        <p:nvSpPr>
          <p:cNvPr id="8" name="Footer Placeholder 1">
            <a:extLst>
              <a:ext uri="{FF2B5EF4-FFF2-40B4-BE49-F238E27FC236}">
                <a16:creationId xmlns:a16="http://schemas.microsoft.com/office/drawing/2014/main" id="{5B7D1788-B07C-054C-B21D-8A817A31DA09}"/>
              </a:ext>
            </a:extLst>
          </p:cNvPr>
          <p:cNvSpPr>
            <a:spLocks noGrp="1"/>
          </p:cNvSpPr>
          <p:nvPr>
            <p:ph type="ftr" sz="quarter" idx="10"/>
          </p:nvPr>
        </p:nvSpPr>
        <p:spPr>
          <a:xfrm>
            <a:off x="304800" y="6436784"/>
            <a:ext cx="8534400" cy="184149"/>
          </a:xfrm>
        </p:spPr>
        <p:txBody>
          <a:bodyPr/>
          <a:lstStyle>
            <a:lvl1pPr>
              <a:defRPr dirty="0">
                <a:solidFill>
                  <a:schemeClr val="tx1"/>
                </a:solidFill>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4163131401"/>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9" name="Text Placeholder 8"/>
          <p:cNvSpPr>
            <a:spLocks noGrp="1"/>
          </p:cNvSpPr>
          <p:nvPr>
            <p:ph type="body" sz="quarter" idx="14"/>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a:extLst>
              <a:ext uri="{FF2B5EF4-FFF2-40B4-BE49-F238E27FC236}">
                <a16:creationId xmlns:a16="http://schemas.microsoft.com/office/drawing/2014/main" id="{A3E28BEE-035D-8F4A-B455-FE8B097EE127}"/>
              </a:ext>
            </a:extLst>
          </p:cNvPr>
          <p:cNvSpPr>
            <a:spLocks noGrp="1"/>
          </p:cNvSpPr>
          <p:nvPr>
            <p:ph type="sldNum" sz="quarter" idx="15"/>
          </p:nvPr>
        </p:nvSpPr>
        <p:spPr/>
        <p:txBody>
          <a:bodyPr/>
          <a:lstStyle>
            <a:lvl1pPr>
              <a:defRPr/>
            </a:lvl1pPr>
          </a:lstStyle>
          <a:p>
            <a:pPr>
              <a:defRPr/>
            </a:pPr>
            <a:fld id="{AEBB6BDA-92B9-6249-9FED-6E4945E0D3E3}" type="slidenum">
              <a:rPr lang="en-US"/>
              <a:pPr>
                <a:defRPr/>
              </a:pPr>
              <a:t>‹#›</a:t>
            </a:fld>
            <a:endParaRPr lang="en-US"/>
          </a:p>
        </p:txBody>
      </p:sp>
      <p:sp>
        <p:nvSpPr>
          <p:cNvPr id="5" name="Footer Placeholder 8">
            <a:extLst>
              <a:ext uri="{FF2B5EF4-FFF2-40B4-BE49-F238E27FC236}">
                <a16:creationId xmlns:a16="http://schemas.microsoft.com/office/drawing/2014/main" id="{357CCD49-86E7-5240-ABF7-C2AD0C04F52B}"/>
              </a:ext>
            </a:extLst>
          </p:cNvPr>
          <p:cNvSpPr>
            <a:spLocks noGrp="1"/>
          </p:cNvSpPr>
          <p:nvPr>
            <p:ph type="ftr" sz="quarter" idx="16"/>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420672151"/>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C8433F20-6127-B84C-869E-338D56B64B4E}"/>
              </a:ext>
            </a:extLst>
          </p:cNvPr>
          <p:cNvSpPr>
            <a:spLocks noGrp="1"/>
          </p:cNvSpPr>
          <p:nvPr>
            <p:ph type="sldNum" sz="quarter" idx="10"/>
          </p:nvPr>
        </p:nvSpPr>
        <p:spPr/>
        <p:txBody>
          <a:bodyPr/>
          <a:lstStyle>
            <a:lvl1pPr>
              <a:defRPr/>
            </a:lvl1pPr>
          </a:lstStyle>
          <a:p>
            <a:pPr>
              <a:defRPr/>
            </a:pPr>
            <a:fld id="{3BF2DFF4-64BF-6C45-AE20-3B1CD453606D}" type="slidenum">
              <a:rPr lang="en-US"/>
              <a:pPr>
                <a:defRPr/>
              </a:pPr>
              <a:t>‹#›</a:t>
            </a:fld>
            <a:endParaRPr lang="en-US"/>
          </a:p>
        </p:txBody>
      </p:sp>
      <p:sp>
        <p:nvSpPr>
          <p:cNvPr id="4" name="Footer Placeholder 8">
            <a:extLst>
              <a:ext uri="{FF2B5EF4-FFF2-40B4-BE49-F238E27FC236}">
                <a16:creationId xmlns:a16="http://schemas.microsoft.com/office/drawing/2014/main" id="{6D80438F-D6E7-6E40-B3FA-49D61D0C9793}"/>
              </a:ext>
            </a:extLst>
          </p:cNvPr>
          <p:cNvSpPr>
            <a:spLocks noGrp="1"/>
          </p:cNvSpPr>
          <p:nvPr>
            <p:ph type="ftr" sz="quarter" idx="11"/>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2325700002"/>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1331D4C7-8B27-2D4E-A098-361A6B48E3E4}"/>
              </a:ext>
            </a:extLst>
          </p:cNvPr>
          <p:cNvSpPr>
            <a:spLocks noGrp="1"/>
          </p:cNvSpPr>
          <p:nvPr>
            <p:ph type="sldNum" sz="quarter" idx="10"/>
          </p:nvPr>
        </p:nvSpPr>
        <p:spPr/>
        <p:txBody>
          <a:bodyPr/>
          <a:lstStyle>
            <a:lvl1pPr>
              <a:defRPr/>
            </a:lvl1pPr>
          </a:lstStyle>
          <a:p>
            <a:pPr>
              <a:defRPr/>
            </a:pPr>
            <a:fld id="{277D51F5-606A-294B-810E-8505B834A52A}" type="slidenum">
              <a:rPr lang="en-US"/>
              <a:pPr>
                <a:defRPr/>
              </a:pPr>
              <a:t>‹#›</a:t>
            </a:fld>
            <a:endParaRPr lang="en-US"/>
          </a:p>
        </p:txBody>
      </p:sp>
      <p:sp>
        <p:nvSpPr>
          <p:cNvPr id="4" name="Footer Placeholder 8">
            <a:extLst>
              <a:ext uri="{FF2B5EF4-FFF2-40B4-BE49-F238E27FC236}">
                <a16:creationId xmlns:a16="http://schemas.microsoft.com/office/drawing/2014/main" id="{C319634F-9883-144B-826B-F1CDE5922FE7}"/>
              </a:ext>
            </a:extLst>
          </p:cNvPr>
          <p:cNvSpPr>
            <a:spLocks noGrp="1"/>
          </p:cNvSpPr>
          <p:nvPr>
            <p:ph type="ftr" sz="quarter" idx="11"/>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48231971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FF2B5EF4-FFF2-40B4-BE49-F238E27FC236}">
                <a16:creationId xmlns:a16="http://schemas.microsoft.com/office/drawing/2014/main" id="{B01F1F6C-8026-0E48-960E-357EED9CEBF9}"/>
              </a:ext>
            </a:extLst>
          </p:cNvPr>
          <p:cNvSpPr>
            <a:spLocks noGrp="1"/>
          </p:cNvSpPr>
          <p:nvPr>
            <p:ph type="sldNum" sz="quarter" idx="14"/>
          </p:nvPr>
        </p:nvSpPr>
        <p:spPr/>
        <p:txBody>
          <a:bodyPr/>
          <a:lstStyle>
            <a:lvl1pPr>
              <a:defRPr/>
            </a:lvl1pPr>
          </a:lstStyle>
          <a:p>
            <a:pPr>
              <a:defRPr/>
            </a:pPr>
            <a:fld id="{34F7F992-C9A6-F84F-A33C-9FC9A52EFED5}" type="slidenum">
              <a:rPr lang="en-US"/>
              <a:pPr>
                <a:defRPr/>
              </a:pPr>
              <a:t>‹#›</a:t>
            </a:fld>
            <a:endParaRPr lang="en-US"/>
          </a:p>
        </p:txBody>
      </p:sp>
      <p:sp>
        <p:nvSpPr>
          <p:cNvPr id="8" name="Footer Placeholder 8">
            <a:extLst>
              <a:ext uri="{FF2B5EF4-FFF2-40B4-BE49-F238E27FC236}">
                <a16:creationId xmlns:a16="http://schemas.microsoft.com/office/drawing/2014/main" id="{5FBAC6A4-72D2-D140-9F31-DBF21FF9F626}"/>
              </a:ext>
            </a:extLst>
          </p:cNvPr>
          <p:cNvSpPr>
            <a:spLocks noGrp="1"/>
          </p:cNvSpPr>
          <p:nvPr>
            <p:ph type="ftr" sz="quarter" idx="15"/>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3965547564"/>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dirty="0"/>
              <a:t>Click to edit Master text styles</a:t>
            </a:r>
          </a:p>
        </p:txBody>
      </p:sp>
      <p:sp>
        <p:nvSpPr>
          <p:cNvPr id="4" name="Slide Number Placeholder 2">
            <a:extLst>
              <a:ext uri="{FF2B5EF4-FFF2-40B4-BE49-F238E27FC236}">
                <a16:creationId xmlns:a16="http://schemas.microsoft.com/office/drawing/2014/main" id="{BAC8A457-E39F-AB49-94C4-6F72A178BE1A}"/>
              </a:ext>
            </a:extLst>
          </p:cNvPr>
          <p:cNvSpPr>
            <a:spLocks noGrp="1"/>
          </p:cNvSpPr>
          <p:nvPr>
            <p:ph type="sldNum" sz="quarter" idx="13"/>
          </p:nvPr>
        </p:nvSpPr>
        <p:spPr/>
        <p:txBody>
          <a:bodyPr/>
          <a:lstStyle>
            <a:lvl1pPr>
              <a:defRPr smtClean="0">
                <a:solidFill>
                  <a:schemeClr val="tx1"/>
                </a:solidFill>
              </a:defRPr>
            </a:lvl1pPr>
          </a:lstStyle>
          <a:p>
            <a:pPr>
              <a:defRPr/>
            </a:pPr>
            <a:fld id="{7E706076-0DC3-2949-88EF-4DEBC731E958}" type="slidenum">
              <a:rPr lang="en-US"/>
              <a:pPr>
                <a:defRPr/>
              </a:pPr>
              <a:t>‹#›</a:t>
            </a:fld>
            <a:endParaRPr lang="en-US"/>
          </a:p>
        </p:txBody>
      </p:sp>
      <p:sp>
        <p:nvSpPr>
          <p:cNvPr id="5" name="Footer Placeholder 3">
            <a:extLst>
              <a:ext uri="{FF2B5EF4-FFF2-40B4-BE49-F238E27FC236}">
                <a16:creationId xmlns:a16="http://schemas.microsoft.com/office/drawing/2014/main" id="{41940732-A00E-714D-AA22-CEC2BB71A7AD}"/>
              </a:ext>
            </a:extLst>
          </p:cNvPr>
          <p:cNvSpPr>
            <a:spLocks noGrp="1"/>
          </p:cNvSpPr>
          <p:nvPr>
            <p:ph type="ftr" sz="quarter" idx="14"/>
          </p:nvPr>
        </p:nvSpPr>
        <p:spPr/>
        <p:txBody>
          <a:bodyPr/>
          <a:lstStyle>
            <a:lvl1pPr>
              <a:defRPr>
                <a:solidFill>
                  <a:schemeClr val="tx1"/>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49009386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rtlCol="0">
            <a:noAutofit/>
          </a:bodyPr>
          <a:lstStyle>
            <a:lvl1pPr>
              <a:defRPr>
                <a:solidFill>
                  <a:schemeClr val="tx1"/>
                </a:solidFill>
              </a:defRPr>
            </a:lvl1pPr>
          </a:lstStyle>
          <a:p>
            <a:pPr lvl="0"/>
            <a:r>
              <a:rPr lang="en-US" noProof="0"/>
              <a:t>Drag picture to placeholder or click icon to add</a:t>
            </a:r>
          </a:p>
        </p:txBody>
      </p:sp>
      <p:sp>
        <p:nvSpPr>
          <p:cNvPr id="5" name="Slide Number Placeholder 2">
            <a:extLst>
              <a:ext uri="{FF2B5EF4-FFF2-40B4-BE49-F238E27FC236}">
                <a16:creationId xmlns:a16="http://schemas.microsoft.com/office/drawing/2014/main" id="{1AC9D973-BB00-2D43-8B09-462F360BB4FC}"/>
              </a:ext>
            </a:extLst>
          </p:cNvPr>
          <p:cNvSpPr>
            <a:spLocks noGrp="1"/>
          </p:cNvSpPr>
          <p:nvPr>
            <p:ph type="sldNum" sz="quarter" idx="14"/>
          </p:nvPr>
        </p:nvSpPr>
        <p:spPr/>
        <p:txBody>
          <a:bodyPr/>
          <a:lstStyle>
            <a:lvl1pPr>
              <a:defRPr smtClean="0">
                <a:solidFill>
                  <a:schemeClr val="tx1"/>
                </a:solidFill>
              </a:defRPr>
            </a:lvl1pPr>
          </a:lstStyle>
          <a:p>
            <a:pPr>
              <a:defRPr/>
            </a:pPr>
            <a:fld id="{22A1FB3E-A8C3-7F42-877F-F1B265DFC93C}" type="slidenum">
              <a:rPr lang="en-US"/>
              <a:pPr>
                <a:defRPr/>
              </a:pPr>
              <a:t>‹#›</a:t>
            </a:fld>
            <a:endParaRPr lang="en-US"/>
          </a:p>
        </p:txBody>
      </p:sp>
      <p:sp>
        <p:nvSpPr>
          <p:cNvPr id="7" name="Footer Placeholder 3">
            <a:extLst>
              <a:ext uri="{FF2B5EF4-FFF2-40B4-BE49-F238E27FC236}">
                <a16:creationId xmlns:a16="http://schemas.microsoft.com/office/drawing/2014/main" id="{CD01C736-B78E-4B49-912A-D26AE1E39FA5}"/>
              </a:ext>
            </a:extLst>
          </p:cNvPr>
          <p:cNvSpPr>
            <a:spLocks noGrp="1"/>
          </p:cNvSpPr>
          <p:nvPr>
            <p:ph type="ftr" sz="quarter" idx="15"/>
          </p:nvPr>
        </p:nvSpPr>
        <p:spPr/>
        <p:txBody>
          <a:bodyPr/>
          <a:lstStyle>
            <a:lvl1pPr>
              <a:defRPr>
                <a:solidFill>
                  <a:schemeClr val="tx1"/>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797114776"/>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C9DE53CE-CA73-C64B-BFBD-E36A6B1F91F6}"/>
              </a:ext>
            </a:extLst>
          </p:cNvPr>
          <p:cNvSpPr>
            <a:spLocks noGrp="1"/>
          </p:cNvSpPr>
          <p:nvPr>
            <p:ph type="sldNum" sz="quarter" idx="10"/>
          </p:nvPr>
        </p:nvSpPr>
        <p:spPr/>
        <p:txBody>
          <a:bodyPr/>
          <a:lstStyle>
            <a:lvl1pPr>
              <a:defRPr/>
            </a:lvl1pPr>
          </a:lstStyle>
          <a:p>
            <a:pPr>
              <a:defRPr/>
            </a:pPr>
            <a:fld id="{8F4F0B38-9514-BC48-BEC7-EF1BEFD31965}" type="slidenum">
              <a:rPr lang="en-US"/>
              <a:pPr>
                <a:defRPr/>
              </a:pPr>
              <a:t>‹#›</a:t>
            </a:fld>
            <a:endParaRPr lang="en-US"/>
          </a:p>
        </p:txBody>
      </p:sp>
      <p:sp>
        <p:nvSpPr>
          <p:cNvPr id="4" name="Footer Placeholder 3">
            <a:extLst>
              <a:ext uri="{FF2B5EF4-FFF2-40B4-BE49-F238E27FC236}">
                <a16:creationId xmlns:a16="http://schemas.microsoft.com/office/drawing/2014/main" id="{5CEEFA42-6686-8E4D-976A-0119E960777B}"/>
              </a:ext>
            </a:extLst>
          </p:cNvPr>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4805690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April 2019 / © 2019 IBM Corporation</a:t>
            </a:r>
          </a:p>
        </p:txBody>
      </p:sp>
    </p:spTree>
    <p:extLst>
      <p:ext uri="{BB962C8B-B14F-4D97-AF65-F5344CB8AC3E}">
        <p14:creationId xmlns:p14="http://schemas.microsoft.com/office/powerpoint/2010/main" val="825614908"/>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B1404861-5197-D741-B970-B22A7BCE09DF}"/>
              </a:ext>
            </a:extLst>
          </p:cNvPr>
          <p:cNvSpPr>
            <a:spLocks noGrp="1"/>
          </p:cNvSpPr>
          <p:nvPr>
            <p:ph type="sldNum" sz="quarter" idx="10"/>
          </p:nvPr>
        </p:nvSpPr>
        <p:spPr/>
        <p:txBody>
          <a:bodyPr/>
          <a:lstStyle>
            <a:lvl1pPr>
              <a:defRPr/>
            </a:lvl1pPr>
          </a:lstStyle>
          <a:p>
            <a:pPr>
              <a:defRPr/>
            </a:pPr>
            <a:fld id="{29B69CE2-31BD-4445-B08F-2E67F8EC28B3}" type="slidenum">
              <a:rPr lang="en-US"/>
              <a:pPr>
                <a:defRPr/>
              </a:pPr>
              <a:t>‹#›</a:t>
            </a:fld>
            <a:endParaRPr lang="en-US"/>
          </a:p>
        </p:txBody>
      </p:sp>
      <p:sp>
        <p:nvSpPr>
          <p:cNvPr id="4" name="Footer Placeholder 8">
            <a:extLst>
              <a:ext uri="{FF2B5EF4-FFF2-40B4-BE49-F238E27FC236}">
                <a16:creationId xmlns:a16="http://schemas.microsoft.com/office/drawing/2014/main" id="{58AB3474-3DC6-4B4D-977B-E460B938BF4D}"/>
              </a:ext>
            </a:extLst>
          </p:cNvPr>
          <p:cNvSpPr>
            <a:spLocks noGrp="1"/>
          </p:cNvSpPr>
          <p:nvPr>
            <p:ph type="ftr" sz="quarter" idx="11"/>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2620634964"/>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
        <p:nvSpPr>
          <p:cNvPr id="5" name="Slide Number Placeholder 6">
            <a:extLst>
              <a:ext uri="{FF2B5EF4-FFF2-40B4-BE49-F238E27FC236}">
                <a16:creationId xmlns:a16="http://schemas.microsoft.com/office/drawing/2014/main" id="{7C1BC8D3-5F48-134F-9251-5AFF5CB6817E}"/>
              </a:ext>
            </a:extLst>
          </p:cNvPr>
          <p:cNvSpPr>
            <a:spLocks noGrp="1"/>
          </p:cNvSpPr>
          <p:nvPr>
            <p:ph type="sldNum" sz="quarter" idx="14"/>
          </p:nvPr>
        </p:nvSpPr>
        <p:spPr/>
        <p:txBody>
          <a:bodyPr/>
          <a:lstStyle>
            <a:lvl1pPr>
              <a:defRPr/>
            </a:lvl1pPr>
          </a:lstStyle>
          <a:p>
            <a:pPr>
              <a:defRPr/>
            </a:pPr>
            <a:fld id="{850A7917-319D-2743-AA81-185009CDA1E6}" type="slidenum">
              <a:rPr lang="en-US"/>
              <a:pPr>
                <a:defRPr/>
              </a:pPr>
              <a:t>‹#›</a:t>
            </a:fld>
            <a:endParaRPr lang="en-US"/>
          </a:p>
        </p:txBody>
      </p:sp>
      <p:sp>
        <p:nvSpPr>
          <p:cNvPr id="7" name="Footer Placeholder 8">
            <a:extLst>
              <a:ext uri="{FF2B5EF4-FFF2-40B4-BE49-F238E27FC236}">
                <a16:creationId xmlns:a16="http://schemas.microsoft.com/office/drawing/2014/main" id="{ABAE69AD-B58A-A741-8C22-21FA4BE940EB}"/>
              </a:ext>
            </a:extLst>
          </p:cNvPr>
          <p:cNvSpPr>
            <a:spLocks noGrp="1"/>
          </p:cNvSpPr>
          <p:nvPr>
            <p:ph type="ftr" sz="quarter" idx="15"/>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54101619"/>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FF2B5EF4-FFF2-40B4-BE49-F238E27FC236}">
                <a16:creationId xmlns:a16="http://schemas.microsoft.com/office/drawing/2014/main" id="{6E695EE6-A1E7-EA4C-8525-8D0CA31ECE68}"/>
              </a:ext>
            </a:extLst>
          </p:cNvPr>
          <p:cNvSpPr>
            <a:spLocks noGrp="1"/>
          </p:cNvSpPr>
          <p:nvPr>
            <p:ph type="sldNum" sz="quarter" idx="14"/>
          </p:nvPr>
        </p:nvSpPr>
        <p:spPr/>
        <p:txBody>
          <a:bodyPr/>
          <a:lstStyle>
            <a:lvl1pPr>
              <a:defRPr/>
            </a:lvl1pPr>
          </a:lstStyle>
          <a:p>
            <a:pPr>
              <a:defRPr/>
            </a:pPr>
            <a:fld id="{480CAF3D-24E8-3A4A-9085-19C513151A56}" type="slidenum">
              <a:rPr lang="en-US"/>
              <a:pPr>
                <a:defRPr/>
              </a:pPr>
              <a:t>‹#›</a:t>
            </a:fld>
            <a:endParaRPr lang="en-US"/>
          </a:p>
        </p:txBody>
      </p:sp>
      <p:sp>
        <p:nvSpPr>
          <p:cNvPr id="6" name="Footer Placeholder 8">
            <a:extLst>
              <a:ext uri="{FF2B5EF4-FFF2-40B4-BE49-F238E27FC236}">
                <a16:creationId xmlns:a16="http://schemas.microsoft.com/office/drawing/2014/main" id="{9E30613E-EE36-F542-8252-F24D44ECCEE7}"/>
              </a:ext>
            </a:extLst>
          </p:cNvPr>
          <p:cNvSpPr>
            <a:spLocks noGrp="1"/>
          </p:cNvSpPr>
          <p:nvPr>
            <p:ph type="ftr" sz="quarter" idx="15"/>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409579830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4E50FD54-6A1D-5F40-861D-0C2B2BA53E38}"/>
              </a:ext>
            </a:extLst>
          </p:cNvPr>
          <p:cNvSpPr>
            <a:spLocks noGrp="1"/>
          </p:cNvSpPr>
          <p:nvPr>
            <p:ph type="sldNum" sz="quarter" idx="15"/>
          </p:nvPr>
        </p:nvSpPr>
        <p:spPr/>
        <p:txBody>
          <a:bodyPr/>
          <a:lstStyle>
            <a:lvl1pPr>
              <a:defRPr/>
            </a:lvl1pPr>
          </a:lstStyle>
          <a:p>
            <a:pPr>
              <a:defRPr/>
            </a:pPr>
            <a:fld id="{87D617FA-7245-A744-87DF-B4156FADCF76}" type="slidenum">
              <a:rPr lang="en-US"/>
              <a:pPr>
                <a:defRPr/>
              </a:pPr>
              <a:t>‹#›</a:t>
            </a:fld>
            <a:endParaRPr lang="en-US"/>
          </a:p>
        </p:txBody>
      </p:sp>
      <p:sp>
        <p:nvSpPr>
          <p:cNvPr id="9" name="Footer Placeholder 8">
            <a:extLst>
              <a:ext uri="{FF2B5EF4-FFF2-40B4-BE49-F238E27FC236}">
                <a16:creationId xmlns:a16="http://schemas.microsoft.com/office/drawing/2014/main" id="{82DBE81C-907F-6846-8E6B-681D55085B81}"/>
              </a:ext>
            </a:extLst>
          </p:cNvPr>
          <p:cNvSpPr>
            <a:spLocks noGrp="1"/>
          </p:cNvSpPr>
          <p:nvPr>
            <p:ph type="ftr" sz="quarter" idx="16"/>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301567745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FF2B5EF4-FFF2-40B4-BE49-F238E27FC236}">
                <a16:creationId xmlns:a16="http://schemas.microsoft.com/office/drawing/2014/main" id="{12581511-0C63-CA43-BE3E-544C36865766}"/>
              </a:ext>
            </a:extLst>
          </p:cNvPr>
          <p:cNvSpPr>
            <a:spLocks noGrp="1"/>
          </p:cNvSpPr>
          <p:nvPr>
            <p:ph type="sldNum" sz="quarter" idx="14"/>
          </p:nvPr>
        </p:nvSpPr>
        <p:spPr/>
        <p:txBody>
          <a:bodyPr/>
          <a:lstStyle>
            <a:lvl1pPr>
              <a:defRPr/>
            </a:lvl1pPr>
          </a:lstStyle>
          <a:p>
            <a:pPr>
              <a:defRPr/>
            </a:pPr>
            <a:fld id="{895B0957-1A0B-494D-BB08-307B6303B248}" type="slidenum">
              <a:rPr lang="en-US"/>
              <a:pPr>
                <a:defRPr/>
              </a:pPr>
              <a:t>‹#›</a:t>
            </a:fld>
            <a:endParaRPr lang="en-US"/>
          </a:p>
        </p:txBody>
      </p:sp>
      <p:sp>
        <p:nvSpPr>
          <p:cNvPr id="7" name="Footer Placeholder 8">
            <a:extLst>
              <a:ext uri="{FF2B5EF4-FFF2-40B4-BE49-F238E27FC236}">
                <a16:creationId xmlns:a16="http://schemas.microsoft.com/office/drawing/2014/main" id="{12559DA6-677F-3749-AEA5-301CE99CD597}"/>
              </a:ext>
            </a:extLst>
          </p:cNvPr>
          <p:cNvSpPr>
            <a:spLocks noGrp="1"/>
          </p:cNvSpPr>
          <p:nvPr>
            <p:ph type="ftr" sz="quarter" idx="15"/>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3783270416"/>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6">
            <a:extLst>
              <a:ext uri="{FF2B5EF4-FFF2-40B4-BE49-F238E27FC236}">
                <a16:creationId xmlns:a16="http://schemas.microsoft.com/office/drawing/2014/main" id="{53D848AF-D9CF-4F4A-BCA2-32369793801D}"/>
              </a:ext>
            </a:extLst>
          </p:cNvPr>
          <p:cNvSpPr>
            <a:spLocks noGrp="1"/>
          </p:cNvSpPr>
          <p:nvPr>
            <p:ph type="sldNum" sz="quarter" idx="17"/>
          </p:nvPr>
        </p:nvSpPr>
        <p:spPr/>
        <p:txBody>
          <a:bodyPr/>
          <a:lstStyle>
            <a:lvl1pPr>
              <a:defRPr/>
            </a:lvl1pPr>
          </a:lstStyle>
          <a:p>
            <a:pPr>
              <a:defRPr/>
            </a:pPr>
            <a:fld id="{E2222691-930C-EA4C-8FC6-67F29F764777}" type="slidenum">
              <a:rPr lang="en-US"/>
              <a:pPr>
                <a:defRPr/>
              </a:pPr>
              <a:t>‹#›</a:t>
            </a:fld>
            <a:endParaRPr lang="en-US"/>
          </a:p>
        </p:txBody>
      </p:sp>
      <p:sp>
        <p:nvSpPr>
          <p:cNvPr id="11" name="Footer Placeholder 8">
            <a:extLst>
              <a:ext uri="{FF2B5EF4-FFF2-40B4-BE49-F238E27FC236}">
                <a16:creationId xmlns:a16="http://schemas.microsoft.com/office/drawing/2014/main" id="{EB13AE6C-6BC1-E049-95BE-D7F6A9ABCBA1}"/>
              </a:ext>
            </a:extLst>
          </p:cNvPr>
          <p:cNvSpPr>
            <a:spLocks noGrp="1"/>
          </p:cNvSpPr>
          <p:nvPr>
            <p:ph type="ftr" sz="quarter" idx="18"/>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55523235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6" name="Slide Number Placeholder 6">
            <a:extLst>
              <a:ext uri="{FF2B5EF4-FFF2-40B4-BE49-F238E27FC236}">
                <a16:creationId xmlns:a16="http://schemas.microsoft.com/office/drawing/2014/main" id="{C1C8A520-4524-3F45-904C-BCFEBB199823}"/>
              </a:ext>
            </a:extLst>
          </p:cNvPr>
          <p:cNvSpPr>
            <a:spLocks noGrp="1"/>
          </p:cNvSpPr>
          <p:nvPr>
            <p:ph type="sldNum" sz="quarter" idx="16"/>
          </p:nvPr>
        </p:nvSpPr>
        <p:spPr/>
        <p:txBody>
          <a:bodyPr/>
          <a:lstStyle>
            <a:lvl1pPr>
              <a:defRPr/>
            </a:lvl1pPr>
          </a:lstStyle>
          <a:p>
            <a:pPr>
              <a:defRPr/>
            </a:pPr>
            <a:fld id="{753D3ACA-192A-B24B-8569-9130C518B6F0}" type="slidenum">
              <a:rPr lang="en-US"/>
              <a:pPr>
                <a:defRPr/>
              </a:pPr>
              <a:t>‹#›</a:t>
            </a:fld>
            <a:endParaRPr lang="en-US"/>
          </a:p>
        </p:txBody>
      </p:sp>
      <p:sp>
        <p:nvSpPr>
          <p:cNvPr id="9" name="Footer Placeholder 8">
            <a:extLst>
              <a:ext uri="{FF2B5EF4-FFF2-40B4-BE49-F238E27FC236}">
                <a16:creationId xmlns:a16="http://schemas.microsoft.com/office/drawing/2014/main" id="{A7559EC9-AC93-4B47-8E18-E5A077C83A1C}"/>
              </a:ext>
            </a:extLst>
          </p:cNvPr>
          <p:cNvSpPr>
            <a:spLocks noGrp="1"/>
          </p:cNvSpPr>
          <p:nvPr>
            <p:ph type="ftr" sz="quarter" idx="17"/>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299951740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rtlCol="0">
            <a:noAutofit/>
          </a:bodyPr>
          <a:lstStyle/>
          <a:p>
            <a:pPr lvl="0"/>
            <a:r>
              <a:rPr lang="en-US" noProof="0"/>
              <a:t>Drag picture to placeholder or click icon to add</a:t>
            </a:r>
          </a:p>
        </p:txBody>
      </p:sp>
      <p:sp>
        <p:nvSpPr>
          <p:cNvPr id="6" name="Slide Number Placeholder 6">
            <a:extLst>
              <a:ext uri="{FF2B5EF4-FFF2-40B4-BE49-F238E27FC236}">
                <a16:creationId xmlns:a16="http://schemas.microsoft.com/office/drawing/2014/main" id="{17AF78C1-85AA-4B48-9738-CB4C58D47E95}"/>
              </a:ext>
            </a:extLst>
          </p:cNvPr>
          <p:cNvSpPr>
            <a:spLocks noGrp="1"/>
          </p:cNvSpPr>
          <p:nvPr>
            <p:ph type="sldNum" sz="quarter" idx="17"/>
          </p:nvPr>
        </p:nvSpPr>
        <p:spPr/>
        <p:txBody>
          <a:bodyPr/>
          <a:lstStyle>
            <a:lvl1pPr>
              <a:defRPr/>
            </a:lvl1pPr>
          </a:lstStyle>
          <a:p>
            <a:pPr>
              <a:defRPr/>
            </a:pPr>
            <a:fld id="{E70FA342-45BF-414D-B355-F52A1CDE6817}" type="slidenum">
              <a:rPr lang="en-US"/>
              <a:pPr>
                <a:defRPr/>
              </a:pPr>
              <a:t>‹#›</a:t>
            </a:fld>
            <a:endParaRPr lang="en-US"/>
          </a:p>
        </p:txBody>
      </p:sp>
      <p:sp>
        <p:nvSpPr>
          <p:cNvPr id="10" name="Footer Placeholder 8">
            <a:extLst>
              <a:ext uri="{FF2B5EF4-FFF2-40B4-BE49-F238E27FC236}">
                <a16:creationId xmlns:a16="http://schemas.microsoft.com/office/drawing/2014/main" id="{787F8BA5-424D-AA4F-AD0B-D302ED78B761}"/>
              </a:ext>
            </a:extLst>
          </p:cNvPr>
          <p:cNvSpPr>
            <a:spLocks noGrp="1"/>
          </p:cNvSpPr>
          <p:nvPr>
            <p:ph type="ftr" sz="quarter" idx="18"/>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824676114"/>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E2198AB-18DF-7449-B57B-6FB58AEB5008}"/>
              </a:ext>
            </a:extLst>
          </p:cNvPr>
          <p:cNvSpPr>
            <a:spLocks noGrp="1"/>
          </p:cNvSpPr>
          <p:nvPr>
            <p:ph type="sldNum" sz="quarter" idx="17"/>
          </p:nvPr>
        </p:nvSpPr>
        <p:spPr/>
        <p:txBody>
          <a:bodyPr/>
          <a:lstStyle>
            <a:lvl1pPr>
              <a:defRPr/>
            </a:lvl1pPr>
          </a:lstStyle>
          <a:p>
            <a:pPr>
              <a:defRPr/>
            </a:pPr>
            <a:fld id="{BBB2A34B-C0E2-8A42-A009-150274A7F8F4}" type="slidenum">
              <a:rPr lang="en-US"/>
              <a:pPr>
                <a:defRPr/>
              </a:pPr>
              <a:t>‹#›</a:t>
            </a:fld>
            <a:endParaRPr lang="en-US"/>
          </a:p>
        </p:txBody>
      </p:sp>
      <p:sp>
        <p:nvSpPr>
          <p:cNvPr id="8" name="Footer Placeholder 8">
            <a:extLst>
              <a:ext uri="{FF2B5EF4-FFF2-40B4-BE49-F238E27FC236}">
                <a16:creationId xmlns:a16="http://schemas.microsoft.com/office/drawing/2014/main" id="{EB8C103F-EF2D-3E49-A147-A281ADFA4999}"/>
              </a:ext>
            </a:extLst>
          </p:cNvPr>
          <p:cNvSpPr>
            <a:spLocks noGrp="1"/>
          </p:cNvSpPr>
          <p:nvPr>
            <p:ph type="ftr" sz="quarter" idx="18"/>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83606478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091E4C92-0557-1440-B003-F169A8EE2295}"/>
              </a:ext>
            </a:extLst>
          </p:cNvPr>
          <p:cNvSpPr>
            <a:spLocks noChangeArrowheads="1"/>
          </p:cNvSpPr>
          <p:nvPr/>
        </p:nvSpPr>
        <p:spPr bwMode="auto">
          <a:xfrm>
            <a:off x="6096000" y="0"/>
            <a:ext cx="6096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algn="ctr" eaLnBrk="1" hangingPunct="1"/>
            <a:endParaRPr lang="en-US" altLang="en-US" sz="16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
        <p:nvSpPr>
          <p:cNvPr id="7" name="Slide Number Placeholder 2">
            <a:extLst>
              <a:ext uri="{FF2B5EF4-FFF2-40B4-BE49-F238E27FC236}">
                <a16:creationId xmlns:a16="http://schemas.microsoft.com/office/drawing/2014/main" id="{DD277877-FAC3-E343-A4C1-4CA439117D83}"/>
              </a:ext>
            </a:extLst>
          </p:cNvPr>
          <p:cNvSpPr>
            <a:spLocks noGrp="1"/>
          </p:cNvSpPr>
          <p:nvPr>
            <p:ph type="sldNum" sz="quarter" idx="14"/>
          </p:nvPr>
        </p:nvSpPr>
        <p:spPr/>
        <p:txBody>
          <a:bodyPr/>
          <a:lstStyle>
            <a:lvl1pPr>
              <a:defRPr smtClean="0">
                <a:solidFill>
                  <a:schemeClr val="bg2"/>
                </a:solidFill>
              </a:defRPr>
            </a:lvl1pPr>
          </a:lstStyle>
          <a:p>
            <a:pPr>
              <a:defRPr/>
            </a:pPr>
            <a:fld id="{1B85085F-AC55-D143-A4DB-21FC953E7538}" type="slidenum">
              <a:rPr lang="en-US"/>
              <a:pPr>
                <a:defRPr/>
              </a:pPr>
              <a:t>‹#›</a:t>
            </a:fld>
            <a:endParaRPr lang="en-US"/>
          </a:p>
        </p:txBody>
      </p:sp>
      <p:sp>
        <p:nvSpPr>
          <p:cNvPr id="8" name="Footer Placeholder 3">
            <a:extLst>
              <a:ext uri="{FF2B5EF4-FFF2-40B4-BE49-F238E27FC236}">
                <a16:creationId xmlns:a16="http://schemas.microsoft.com/office/drawing/2014/main" id="{D498F9C6-74DC-B34C-A54A-9C1400CC6D61}"/>
              </a:ext>
            </a:extLst>
          </p:cNvPr>
          <p:cNvSpPr>
            <a:spLocks noGrp="1"/>
          </p:cNvSpPr>
          <p:nvPr>
            <p:ph type="ftr" sz="quarter" idx="15"/>
          </p:nvPr>
        </p:nvSpPr>
        <p:spPr/>
        <p:txBody>
          <a:bodyPr/>
          <a:lstStyle>
            <a:lvl1pPr>
              <a:defRPr dirty="0"/>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8089096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375606656"/>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4" name="Slide Number Placeholder 6">
            <a:extLst>
              <a:ext uri="{FF2B5EF4-FFF2-40B4-BE49-F238E27FC236}">
                <a16:creationId xmlns:a16="http://schemas.microsoft.com/office/drawing/2014/main" id="{C44159E9-8686-F14C-AF1E-3335297499A3}"/>
              </a:ext>
            </a:extLst>
          </p:cNvPr>
          <p:cNvSpPr>
            <a:spLocks noGrp="1"/>
          </p:cNvSpPr>
          <p:nvPr>
            <p:ph type="sldNum" sz="quarter" idx="16"/>
          </p:nvPr>
        </p:nvSpPr>
        <p:spPr/>
        <p:txBody>
          <a:bodyPr/>
          <a:lstStyle>
            <a:lvl1pPr>
              <a:defRPr/>
            </a:lvl1pPr>
          </a:lstStyle>
          <a:p>
            <a:pPr>
              <a:defRPr/>
            </a:pPr>
            <a:fld id="{1CF8DC87-1929-024E-BC87-9D0258EDF0BF}" type="slidenum">
              <a:rPr lang="en-US"/>
              <a:pPr>
                <a:defRPr/>
              </a:pPr>
              <a:t>‹#›</a:t>
            </a:fld>
            <a:endParaRPr lang="en-US"/>
          </a:p>
        </p:txBody>
      </p:sp>
      <p:sp>
        <p:nvSpPr>
          <p:cNvPr id="5" name="Footer Placeholder 8">
            <a:extLst>
              <a:ext uri="{FF2B5EF4-FFF2-40B4-BE49-F238E27FC236}">
                <a16:creationId xmlns:a16="http://schemas.microsoft.com/office/drawing/2014/main" id="{460CEEF0-1260-5A4B-97EA-836481F86D0D}"/>
              </a:ext>
            </a:extLst>
          </p:cNvPr>
          <p:cNvSpPr>
            <a:spLocks noGrp="1"/>
          </p:cNvSpPr>
          <p:nvPr>
            <p:ph type="ftr" sz="quarter" idx="17"/>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383166054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A7E3D8CD-A7CA-A84D-A795-4F610ED55BA5}"/>
              </a:ext>
            </a:extLst>
          </p:cNvPr>
          <p:cNvSpPr>
            <a:spLocks noGrp="1"/>
          </p:cNvSpPr>
          <p:nvPr>
            <p:ph type="sldNum" sz="quarter" idx="10"/>
          </p:nvPr>
        </p:nvSpPr>
        <p:spPr/>
        <p:txBody>
          <a:bodyPr/>
          <a:lstStyle>
            <a:lvl1pPr>
              <a:defRPr/>
            </a:lvl1pPr>
          </a:lstStyle>
          <a:p>
            <a:pPr>
              <a:defRPr/>
            </a:pPr>
            <a:fld id="{1B336DC5-BC41-334B-90EB-66C0F2307AF6}" type="slidenum">
              <a:rPr lang="en-US"/>
              <a:pPr>
                <a:defRPr/>
              </a:pPr>
              <a:t>‹#›</a:t>
            </a:fld>
            <a:endParaRPr lang="en-US"/>
          </a:p>
        </p:txBody>
      </p:sp>
      <p:sp>
        <p:nvSpPr>
          <p:cNvPr id="4" name="Footer Placeholder 8">
            <a:extLst>
              <a:ext uri="{FF2B5EF4-FFF2-40B4-BE49-F238E27FC236}">
                <a16:creationId xmlns:a16="http://schemas.microsoft.com/office/drawing/2014/main" id="{00EA6809-49DB-F447-BC76-CE590D33EC15}"/>
              </a:ext>
            </a:extLst>
          </p:cNvPr>
          <p:cNvSpPr>
            <a:spLocks noGrp="1"/>
          </p:cNvSpPr>
          <p:nvPr>
            <p:ph type="ftr" sz="quarter" idx="11"/>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09496150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9" name="Slide Number Placeholder 2">
            <a:extLst>
              <a:ext uri="{FF2B5EF4-FFF2-40B4-BE49-F238E27FC236}">
                <a16:creationId xmlns:a16="http://schemas.microsoft.com/office/drawing/2014/main" id="{F18C263F-B564-5D4B-AFC6-F35C712FAEC1}"/>
              </a:ext>
            </a:extLst>
          </p:cNvPr>
          <p:cNvSpPr>
            <a:spLocks noGrp="1"/>
          </p:cNvSpPr>
          <p:nvPr>
            <p:ph type="sldNum" sz="quarter" idx="18"/>
          </p:nvPr>
        </p:nvSpPr>
        <p:spPr/>
        <p:txBody>
          <a:bodyPr/>
          <a:lstStyle>
            <a:lvl1pPr>
              <a:defRPr smtClean="0">
                <a:solidFill>
                  <a:schemeClr val="bg2"/>
                </a:solidFill>
              </a:defRPr>
            </a:lvl1pPr>
          </a:lstStyle>
          <a:p>
            <a:pPr>
              <a:defRPr/>
            </a:pPr>
            <a:fld id="{00F9B40F-2D4D-6C4F-AEA8-B712AB6E1038}" type="slidenum">
              <a:rPr lang="en-US"/>
              <a:pPr>
                <a:defRPr/>
              </a:pPr>
              <a:t>‹#›</a:t>
            </a:fld>
            <a:endParaRPr lang="en-US"/>
          </a:p>
        </p:txBody>
      </p:sp>
      <p:sp>
        <p:nvSpPr>
          <p:cNvPr id="11" name="Footer Placeholder 3">
            <a:extLst>
              <a:ext uri="{FF2B5EF4-FFF2-40B4-BE49-F238E27FC236}">
                <a16:creationId xmlns:a16="http://schemas.microsoft.com/office/drawing/2014/main" id="{C911F3FF-6F3D-AB46-832C-BA7A0708DFB1}"/>
              </a:ext>
            </a:extLst>
          </p:cNvPr>
          <p:cNvSpPr>
            <a:spLocks noGrp="1"/>
          </p:cNvSpPr>
          <p:nvPr>
            <p:ph type="ftr" sz="quarter" idx="19"/>
          </p:nvPr>
        </p:nvSpPr>
        <p:spPr/>
        <p:txBody>
          <a:bodyPr/>
          <a:lstStyle>
            <a:lvl1pPr>
              <a:defRPr dirty="0"/>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3622800747"/>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D20B558C-5AD3-3742-A5CC-E752A558C1D8}"/>
              </a:ext>
            </a:extLst>
          </p:cNvPr>
          <p:cNvSpPr>
            <a:spLocks noGrp="1"/>
          </p:cNvSpPr>
          <p:nvPr>
            <p:ph type="sldNum" sz="quarter" idx="19"/>
          </p:nvPr>
        </p:nvSpPr>
        <p:spPr/>
        <p:txBody>
          <a:bodyPr/>
          <a:lstStyle>
            <a:lvl1pPr>
              <a:defRPr smtClean="0">
                <a:solidFill>
                  <a:schemeClr val="bg2"/>
                </a:solidFill>
              </a:defRPr>
            </a:lvl1pPr>
          </a:lstStyle>
          <a:p>
            <a:pPr>
              <a:defRPr/>
            </a:pPr>
            <a:fld id="{06D16A30-3995-384F-B834-21F9BD95D8E3}" type="slidenum">
              <a:rPr lang="en-US"/>
              <a:pPr>
                <a:defRPr/>
              </a:pPr>
              <a:t>‹#›</a:t>
            </a:fld>
            <a:endParaRPr lang="en-US"/>
          </a:p>
        </p:txBody>
      </p:sp>
      <p:sp>
        <p:nvSpPr>
          <p:cNvPr id="9" name="Footer Placeholder 3">
            <a:extLst>
              <a:ext uri="{FF2B5EF4-FFF2-40B4-BE49-F238E27FC236}">
                <a16:creationId xmlns:a16="http://schemas.microsoft.com/office/drawing/2014/main" id="{A6E47A01-1A2C-234E-96D4-FEFB824BB077}"/>
              </a:ext>
            </a:extLst>
          </p:cNvPr>
          <p:cNvSpPr>
            <a:spLocks noGrp="1"/>
          </p:cNvSpPr>
          <p:nvPr>
            <p:ph type="ftr" sz="quarter" idx="20"/>
          </p:nvPr>
        </p:nvSpPr>
        <p:spPr/>
        <p:txBody>
          <a:bodyPr/>
          <a:lstStyle>
            <a:lvl1pPr>
              <a:defRPr dirty="0">
                <a:solidFill>
                  <a:schemeClr val="bg2"/>
                </a:solidFill>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48670412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9DD4A9EA-4B02-174E-B04B-0B09F2DB931C}"/>
              </a:ext>
            </a:extLst>
          </p:cNvPr>
          <p:cNvSpPr>
            <a:spLocks noGrp="1"/>
          </p:cNvSpPr>
          <p:nvPr>
            <p:ph type="sldNum" sz="quarter" idx="19"/>
          </p:nvPr>
        </p:nvSpPr>
        <p:spPr/>
        <p:txBody>
          <a:bodyPr/>
          <a:lstStyle>
            <a:lvl1pPr>
              <a:defRPr smtClean="0">
                <a:solidFill>
                  <a:schemeClr val="bg2"/>
                </a:solidFill>
              </a:defRPr>
            </a:lvl1pPr>
          </a:lstStyle>
          <a:p>
            <a:pPr>
              <a:defRPr/>
            </a:pPr>
            <a:fld id="{42DF9FC5-060E-614C-BD39-0C574B2496E7}" type="slidenum">
              <a:rPr lang="en-US"/>
              <a:pPr>
                <a:defRPr/>
              </a:pPr>
              <a:t>‹#›</a:t>
            </a:fld>
            <a:endParaRPr lang="en-US"/>
          </a:p>
        </p:txBody>
      </p:sp>
      <p:sp>
        <p:nvSpPr>
          <p:cNvPr id="9" name="Footer Placeholder 3">
            <a:extLst>
              <a:ext uri="{FF2B5EF4-FFF2-40B4-BE49-F238E27FC236}">
                <a16:creationId xmlns:a16="http://schemas.microsoft.com/office/drawing/2014/main" id="{E122C845-A870-1140-85EC-02B8436FAC61}"/>
              </a:ext>
            </a:extLst>
          </p:cNvPr>
          <p:cNvSpPr>
            <a:spLocks noGrp="1"/>
          </p:cNvSpPr>
          <p:nvPr>
            <p:ph type="ftr" sz="quarter" idx="20"/>
          </p:nvPr>
        </p:nvSpPr>
        <p:spPr/>
        <p:txBody>
          <a:bodyPr/>
          <a:lstStyle>
            <a:lvl1pPr>
              <a:defRPr dirty="0">
                <a:solidFill>
                  <a:schemeClr val="bg2"/>
                </a:solidFill>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3367513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6">
            <a:extLst>
              <a:ext uri="{FF2B5EF4-FFF2-40B4-BE49-F238E27FC236}">
                <a16:creationId xmlns:a16="http://schemas.microsoft.com/office/drawing/2014/main" id="{0C6FA72F-1247-7244-844D-49E295525AB9}"/>
              </a:ext>
            </a:extLst>
          </p:cNvPr>
          <p:cNvSpPr>
            <a:spLocks noGrp="1"/>
          </p:cNvSpPr>
          <p:nvPr>
            <p:ph type="sldNum" sz="quarter" idx="10"/>
          </p:nvPr>
        </p:nvSpPr>
        <p:spPr/>
        <p:txBody>
          <a:bodyPr/>
          <a:lstStyle>
            <a:lvl1pPr>
              <a:defRPr/>
            </a:lvl1pPr>
          </a:lstStyle>
          <a:p>
            <a:pPr>
              <a:defRPr/>
            </a:pPr>
            <a:fld id="{698284CA-629E-7D45-9212-E84C19F065D1}" type="slidenum">
              <a:rPr lang="en-US"/>
              <a:pPr>
                <a:defRPr/>
              </a:pPr>
              <a:t>‹#›</a:t>
            </a:fld>
            <a:endParaRPr lang="en-US"/>
          </a:p>
        </p:txBody>
      </p:sp>
      <p:sp>
        <p:nvSpPr>
          <p:cNvPr id="4" name="Footer Placeholder 8">
            <a:extLst>
              <a:ext uri="{FF2B5EF4-FFF2-40B4-BE49-F238E27FC236}">
                <a16:creationId xmlns:a16="http://schemas.microsoft.com/office/drawing/2014/main" id="{9F96A5FD-7397-4A46-A331-FE4AC22EC631}"/>
              </a:ext>
            </a:extLst>
          </p:cNvPr>
          <p:cNvSpPr>
            <a:spLocks noGrp="1"/>
          </p:cNvSpPr>
          <p:nvPr>
            <p:ph type="ftr" sz="quarter" idx="11"/>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971518140"/>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C3347841-37D8-D243-BC9E-D83EB74108DB}"/>
              </a:ext>
            </a:extLst>
          </p:cNvPr>
          <p:cNvSpPr>
            <a:spLocks noGrp="1"/>
          </p:cNvSpPr>
          <p:nvPr>
            <p:ph type="sldNum" sz="quarter" idx="20"/>
          </p:nvPr>
        </p:nvSpPr>
        <p:spPr/>
        <p:txBody>
          <a:bodyPr/>
          <a:lstStyle>
            <a:lvl1pPr>
              <a:defRPr/>
            </a:lvl1pPr>
          </a:lstStyle>
          <a:p>
            <a:pPr>
              <a:defRPr/>
            </a:pPr>
            <a:fld id="{D9EF04A5-FA7B-384D-80A3-B310FB3B30B1}" type="slidenum">
              <a:rPr lang="en-US"/>
              <a:pPr>
                <a:defRPr/>
              </a:pPr>
              <a:t>‹#›</a:t>
            </a:fld>
            <a:endParaRPr lang="en-US"/>
          </a:p>
        </p:txBody>
      </p:sp>
      <p:sp>
        <p:nvSpPr>
          <p:cNvPr id="4" name="Footer Placeholder 3">
            <a:extLst>
              <a:ext uri="{FF2B5EF4-FFF2-40B4-BE49-F238E27FC236}">
                <a16:creationId xmlns:a16="http://schemas.microsoft.com/office/drawing/2014/main" id="{9D8FF286-A6B0-4D48-80D5-343CEB823FF4}"/>
              </a:ext>
            </a:extLst>
          </p:cNvPr>
          <p:cNvSpPr>
            <a:spLocks noGrp="1"/>
          </p:cNvSpPr>
          <p:nvPr>
            <p:ph type="ftr" sz="quarter" idx="21"/>
          </p:nvPr>
        </p:nvSpPr>
        <p:spPr/>
        <p:txBody>
          <a:bodyPr/>
          <a:lstStyle>
            <a:lvl1pPr>
              <a:defRPr dirty="0">
                <a:solidFill>
                  <a:schemeClr val="bg2"/>
                </a:solidFill>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3289694173"/>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6" name="Slide Number Placeholder 2">
            <a:extLst>
              <a:ext uri="{FF2B5EF4-FFF2-40B4-BE49-F238E27FC236}">
                <a16:creationId xmlns:a16="http://schemas.microsoft.com/office/drawing/2014/main" id="{69FF1029-E85E-B54F-A2FD-6BD2B8ACA065}"/>
              </a:ext>
            </a:extLst>
          </p:cNvPr>
          <p:cNvSpPr>
            <a:spLocks noGrp="1"/>
          </p:cNvSpPr>
          <p:nvPr>
            <p:ph type="sldNum" sz="quarter" idx="23"/>
          </p:nvPr>
        </p:nvSpPr>
        <p:spPr/>
        <p:txBody>
          <a:bodyPr/>
          <a:lstStyle>
            <a:lvl1pPr>
              <a:defRPr smtClean="0">
                <a:solidFill>
                  <a:schemeClr val="bg2"/>
                </a:solidFill>
              </a:defRPr>
            </a:lvl1pPr>
          </a:lstStyle>
          <a:p>
            <a:pPr>
              <a:defRPr/>
            </a:pPr>
            <a:fld id="{4F02D5E4-9D47-0445-A1A9-1BD79920EBA5}" type="slidenum">
              <a:rPr lang="en-US"/>
              <a:pPr>
                <a:defRPr/>
              </a:pPr>
              <a:t>‹#›</a:t>
            </a:fld>
            <a:endParaRPr lang="en-US"/>
          </a:p>
        </p:txBody>
      </p:sp>
      <p:sp>
        <p:nvSpPr>
          <p:cNvPr id="8" name="Footer Placeholder 3">
            <a:extLst>
              <a:ext uri="{FF2B5EF4-FFF2-40B4-BE49-F238E27FC236}">
                <a16:creationId xmlns:a16="http://schemas.microsoft.com/office/drawing/2014/main" id="{48B2672D-EBBE-6D43-B1E8-0A31708054A8}"/>
              </a:ext>
            </a:extLst>
          </p:cNvPr>
          <p:cNvSpPr>
            <a:spLocks noGrp="1"/>
          </p:cNvSpPr>
          <p:nvPr>
            <p:ph type="ftr" sz="quarter" idx="24"/>
          </p:nvPr>
        </p:nvSpPr>
        <p:spPr/>
        <p:txBody>
          <a:bodyPr/>
          <a:lstStyle>
            <a:lvl1pPr>
              <a:defRPr dirty="0">
                <a:solidFill>
                  <a:schemeClr val="bg2"/>
                </a:solidFill>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2808532141"/>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a:extLst>
              <a:ext uri="{FF2B5EF4-FFF2-40B4-BE49-F238E27FC236}">
                <a16:creationId xmlns:a16="http://schemas.microsoft.com/office/drawing/2014/main" id="{FE77B2F2-CF85-4540-8B1F-7143BC42AEA9}"/>
              </a:ext>
            </a:extLst>
          </p:cNvPr>
          <p:cNvSpPr>
            <a:spLocks noGrp="1"/>
          </p:cNvSpPr>
          <p:nvPr>
            <p:ph type="sldNum" sz="quarter" idx="13"/>
          </p:nvPr>
        </p:nvSpPr>
        <p:spPr/>
        <p:txBody>
          <a:bodyPr/>
          <a:lstStyle>
            <a:lvl1pPr>
              <a:defRPr/>
            </a:lvl1pPr>
          </a:lstStyle>
          <a:p>
            <a:pPr>
              <a:defRPr/>
            </a:pPr>
            <a:fld id="{FD8103EC-3320-6548-B404-0D60B8A948E1}" type="slidenum">
              <a:rPr lang="en-US"/>
              <a:pPr>
                <a:defRPr/>
              </a:pPr>
              <a:t>‹#›</a:t>
            </a:fld>
            <a:endParaRPr lang="en-US"/>
          </a:p>
        </p:txBody>
      </p:sp>
      <p:sp>
        <p:nvSpPr>
          <p:cNvPr id="5" name="Footer Placeholder 8">
            <a:extLst>
              <a:ext uri="{FF2B5EF4-FFF2-40B4-BE49-F238E27FC236}">
                <a16:creationId xmlns:a16="http://schemas.microsoft.com/office/drawing/2014/main" id="{5261934D-A29F-CB4F-BD52-692B15D29F0A}"/>
              </a:ext>
            </a:extLst>
          </p:cNvPr>
          <p:cNvSpPr>
            <a:spLocks noGrp="1"/>
          </p:cNvSpPr>
          <p:nvPr>
            <p:ph type="ftr" sz="quarter" idx="14"/>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262800363"/>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a:extLst>
              <a:ext uri="{FF2B5EF4-FFF2-40B4-BE49-F238E27FC236}">
                <a16:creationId xmlns:a16="http://schemas.microsoft.com/office/drawing/2014/main" id="{8751CB24-F54C-974B-BD6C-613978A024B6}"/>
              </a:ext>
            </a:extLst>
          </p:cNvPr>
          <p:cNvSpPr>
            <a:spLocks noGrp="1"/>
          </p:cNvSpPr>
          <p:nvPr>
            <p:ph type="sldNum" sz="quarter" idx="14"/>
          </p:nvPr>
        </p:nvSpPr>
        <p:spPr/>
        <p:txBody>
          <a:bodyPr/>
          <a:lstStyle>
            <a:lvl1pPr>
              <a:defRPr/>
            </a:lvl1pPr>
          </a:lstStyle>
          <a:p>
            <a:pPr>
              <a:defRPr/>
            </a:pPr>
            <a:fld id="{846A50F6-1927-864A-9EC3-09BA98171478}" type="slidenum">
              <a:rPr lang="en-US"/>
              <a:pPr>
                <a:defRPr/>
              </a:pPr>
              <a:t>‹#›</a:t>
            </a:fld>
            <a:endParaRPr lang="en-US"/>
          </a:p>
        </p:txBody>
      </p:sp>
      <p:sp>
        <p:nvSpPr>
          <p:cNvPr id="6" name="Footer Placeholder 8">
            <a:extLst>
              <a:ext uri="{FF2B5EF4-FFF2-40B4-BE49-F238E27FC236}">
                <a16:creationId xmlns:a16="http://schemas.microsoft.com/office/drawing/2014/main" id="{F6CC0A8B-525F-0942-B75B-3668CBC80F3B}"/>
              </a:ext>
            </a:extLst>
          </p:cNvPr>
          <p:cNvSpPr>
            <a:spLocks noGrp="1"/>
          </p:cNvSpPr>
          <p:nvPr>
            <p:ph type="ftr" sz="quarter" idx="15"/>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3372245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6437336"/>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a:extLst>
              <a:ext uri="{FF2B5EF4-FFF2-40B4-BE49-F238E27FC236}">
                <a16:creationId xmlns:a16="http://schemas.microsoft.com/office/drawing/2014/main" id="{D55440B4-EBC7-DD4F-B16F-291994D776F8}"/>
              </a:ext>
            </a:extLst>
          </p:cNvPr>
          <p:cNvSpPr>
            <a:spLocks noGrp="1"/>
          </p:cNvSpPr>
          <p:nvPr>
            <p:ph type="sldNum" sz="quarter" idx="13"/>
          </p:nvPr>
        </p:nvSpPr>
        <p:spPr/>
        <p:txBody>
          <a:bodyPr/>
          <a:lstStyle>
            <a:lvl1pPr>
              <a:defRPr/>
            </a:lvl1pPr>
          </a:lstStyle>
          <a:p>
            <a:pPr>
              <a:defRPr/>
            </a:pPr>
            <a:fld id="{F41A5A23-A295-E149-B7E1-E925CE058E32}" type="slidenum">
              <a:rPr lang="en-US"/>
              <a:pPr>
                <a:defRPr/>
              </a:pPr>
              <a:t>‹#›</a:t>
            </a:fld>
            <a:endParaRPr lang="en-US"/>
          </a:p>
        </p:txBody>
      </p:sp>
      <p:sp>
        <p:nvSpPr>
          <p:cNvPr id="5" name="Footer Placeholder 8">
            <a:extLst>
              <a:ext uri="{FF2B5EF4-FFF2-40B4-BE49-F238E27FC236}">
                <a16:creationId xmlns:a16="http://schemas.microsoft.com/office/drawing/2014/main" id="{11495166-BA18-B046-AD94-68DD4AC4CA16}"/>
              </a:ext>
            </a:extLst>
          </p:cNvPr>
          <p:cNvSpPr>
            <a:spLocks noGrp="1"/>
          </p:cNvSpPr>
          <p:nvPr>
            <p:ph type="ftr" sz="quarter" idx="14"/>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3054945305"/>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rtlCol="0">
            <a:noAutofit/>
          </a:bodyPr>
          <a:lstStyle/>
          <a:p>
            <a:pPr lvl="0"/>
            <a:r>
              <a:rPr lang="en-US" noProof="0"/>
              <a:t>Drag picture to placeholder or click icon to add</a:t>
            </a:r>
          </a:p>
        </p:txBody>
      </p:sp>
      <p:sp>
        <p:nvSpPr>
          <p:cNvPr id="8" name="Slide Number Placeholder 6">
            <a:extLst>
              <a:ext uri="{FF2B5EF4-FFF2-40B4-BE49-F238E27FC236}">
                <a16:creationId xmlns:a16="http://schemas.microsoft.com/office/drawing/2014/main" id="{6934C2FB-96D0-8C43-A47F-05E460A8B034}"/>
              </a:ext>
            </a:extLst>
          </p:cNvPr>
          <p:cNvSpPr>
            <a:spLocks noGrp="1"/>
          </p:cNvSpPr>
          <p:nvPr>
            <p:ph type="sldNum" sz="quarter" idx="15"/>
          </p:nvPr>
        </p:nvSpPr>
        <p:spPr/>
        <p:txBody>
          <a:bodyPr/>
          <a:lstStyle>
            <a:lvl1pPr>
              <a:defRPr/>
            </a:lvl1pPr>
          </a:lstStyle>
          <a:p>
            <a:pPr>
              <a:defRPr/>
            </a:pPr>
            <a:fld id="{7386F666-C65E-CA46-8D4F-5D191F5BE5C3}" type="slidenum">
              <a:rPr lang="en-US"/>
              <a:pPr>
                <a:defRPr/>
              </a:pPr>
              <a:t>‹#›</a:t>
            </a:fld>
            <a:endParaRPr lang="en-US"/>
          </a:p>
        </p:txBody>
      </p:sp>
      <p:sp>
        <p:nvSpPr>
          <p:cNvPr id="9" name="Footer Placeholder 8">
            <a:extLst>
              <a:ext uri="{FF2B5EF4-FFF2-40B4-BE49-F238E27FC236}">
                <a16:creationId xmlns:a16="http://schemas.microsoft.com/office/drawing/2014/main" id="{DB5D2807-1318-9F4A-AD35-5225A6E69107}"/>
              </a:ext>
            </a:extLst>
          </p:cNvPr>
          <p:cNvSpPr>
            <a:spLocks noGrp="1"/>
          </p:cNvSpPr>
          <p:nvPr>
            <p:ph type="ftr" sz="quarter" idx="16"/>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282082821"/>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6">
            <a:extLst>
              <a:ext uri="{FF2B5EF4-FFF2-40B4-BE49-F238E27FC236}">
                <a16:creationId xmlns:a16="http://schemas.microsoft.com/office/drawing/2014/main" id="{3B1C76CC-FC3B-8B4B-9387-C806629398C5}"/>
              </a:ext>
            </a:extLst>
          </p:cNvPr>
          <p:cNvSpPr>
            <a:spLocks noGrp="1"/>
          </p:cNvSpPr>
          <p:nvPr>
            <p:ph type="sldNum" sz="quarter" idx="15"/>
          </p:nvPr>
        </p:nvSpPr>
        <p:spPr/>
        <p:txBody>
          <a:bodyPr/>
          <a:lstStyle>
            <a:lvl1pPr>
              <a:defRPr/>
            </a:lvl1pPr>
          </a:lstStyle>
          <a:p>
            <a:pPr>
              <a:defRPr/>
            </a:pPr>
            <a:fld id="{4F3299E2-811F-A544-A288-75086FA925CB}" type="slidenum">
              <a:rPr lang="en-US"/>
              <a:pPr>
                <a:defRPr/>
              </a:pPr>
              <a:t>‹#›</a:t>
            </a:fld>
            <a:endParaRPr lang="en-US"/>
          </a:p>
        </p:txBody>
      </p:sp>
      <p:sp>
        <p:nvSpPr>
          <p:cNvPr id="10" name="Footer Placeholder 8">
            <a:extLst>
              <a:ext uri="{FF2B5EF4-FFF2-40B4-BE49-F238E27FC236}">
                <a16:creationId xmlns:a16="http://schemas.microsoft.com/office/drawing/2014/main" id="{418BC097-6604-AE41-8930-EAB7C0748B1E}"/>
              </a:ext>
            </a:extLst>
          </p:cNvPr>
          <p:cNvSpPr>
            <a:spLocks noGrp="1"/>
          </p:cNvSpPr>
          <p:nvPr>
            <p:ph type="ftr" sz="quarter" idx="16"/>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84302679"/>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rtlCol="0">
            <a:noAutofit/>
          </a:bodyPr>
          <a:lstStyle/>
          <a:p>
            <a:pPr lvl="0"/>
            <a:r>
              <a:rPr lang="en-US" noProof="0"/>
              <a:t>Click icon to add table</a:t>
            </a:r>
          </a:p>
        </p:txBody>
      </p:sp>
      <p:sp>
        <p:nvSpPr>
          <p:cNvPr id="4" name="Slide Number Placeholder 6">
            <a:extLst>
              <a:ext uri="{FF2B5EF4-FFF2-40B4-BE49-F238E27FC236}">
                <a16:creationId xmlns:a16="http://schemas.microsoft.com/office/drawing/2014/main" id="{B9C7840F-C53B-1D49-A4C8-2877AF08C18F}"/>
              </a:ext>
            </a:extLst>
          </p:cNvPr>
          <p:cNvSpPr>
            <a:spLocks noGrp="1"/>
          </p:cNvSpPr>
          <p:nvPr>
            <p:ph type="sldNum" sz="quarter" idx="14"/>
          </p:nvPr>
        </p:nvSpPr>
        <p:spPr/>
        <p:txBody>
          <a:bodyPr/>
          <a:lstStyle>
            <a:lvl1pPr>
              <a:defRPr/>
            </a:lvl1pPr>
          </a:lstStyle>
          <a:p>
            <a:pPr>
              <a:defRPr/>
            </a:pPr>
            <a:fld id="{9A81475D-C575-B343-91C5-7A2022875056}" type="slidenum">
              <a:rPr lang="en-US"/>
              <a:pPr>
                <a:defRPr/>
              </a:pPr>
              <a:t>‹#›</a:t>
            </a:fld>
            <a:endParaRPr lang="en-US"/>
          </a:p>
        </p:txBody>
      </p:sp>
      <p:sp>
        <p:nvSpPr>
          <p:cNvPr id="5" name="Footer Placeholder 8">
            <a:extLst>
              <a:ext uri="{FF2B5EF4-FFF2-40B4-BE49-F238E27FC236}">
                <a16:creationId xmlns:a16="http://schemas.microsoft.com/office/drawing/2014/main" id="{1A3642AE-45AE-2B4D-806E-8E014EDBA018}"/>
              </a:ext>
            </a:extLst>
          </p:cNvPr>
          <p:cNvSpPr>
            <a:spLocks noGrp="1"/>
          </p:cNvSpPr>
          <p:nvPr>
            <p:ph type="ftr" sz="quarter" idx="15"/>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332178515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6D1FCEDA-5091-D543-9CD7-E1C4EE0C7405}"/>
              </a:ext>
            </a:extLst>
          </p:cNvPr>
          <p:cNvSpPr>
            <a:spLocks noGrp="1"/>
          </p:cNvSpPr>
          <p:nvPr>
            <p:ph type="sldNum" sz="quarter" idx="10"/>
          </p:nvPr>
        </p:nvSpPr>
        <p:spPr/>
        <p:txBody>
          <a:bodyPr/>
          <a:lstStyle>
            <a:lvl1pPr>
              <a:defRPr/>
            </a:lvl1pPr>
          </a:lstStyle>
          <a:p>
            <a:pPr>
              <a:defRPr/>
            </a:pPr>
            <a:fld id="{F5E7A05C-A7EE-CB46-A5D4-E3F51C3F0247}" type="slidenum">
              <a:rPr lang="en-US"/>
              <a:pPr>
                <a:defRPr/>
              </a:pPr>
              <a:t>‹#›</a:t>
            </a:fld>
            <a:endParaRPr lang="en-US"/>
          </a:p>
        </p:txBody>
      </p:sp>
      <p:sp>
        <p:nvSpPr>
          <p:cNvPr id="3" name="Footer Placeholder 8">
            <a:extLst>
              <a:ext uri="{FF2B5EF4-FFF2-40B4-BE49-F238E27FC236}">
                <a16:creationId xmlns:a16="http://schemas.microsoft.com/office/drawing/2014/main" id="{0AA107CF-571A-1940-B335-8BF341012D6C}"/>
              </a:ext>
            </a:extLst>
          </p:cNvPr>
          <p:cNvSpPr>
            <a:spLocks noGrp="1"/>
          </p:cNvSpPr>
          <p:nvPr>
            <p:ph type="ftr" sz="quarter" idx="11"/>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92003662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590DB07-55EC-6343-80F3-8DEEF0341C27}"/>
              </a:ext>
            </a:extLst>
          </p:cNvPr>
          <p:cNvSpPr>
            <a:spLocks noChangeArrowheads="1"/>
          </p:cNvSpPr>
          <p:nvPr userDrawn="1"/>
        </p:nvSpPr>
        <p:spPr bwMode="auto">
          <a:xfrm>
            <a:off x="505885" y="6254751"/>
            <a:ext cx="841798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IBM Plex Sans" panose="020B0503050203000203" pitchFamily="34" charset="77"/>
              </a:defRPr>
            </a:lvl1pPr>
            <a:lvl2pPr marL="742950" indent="-285750">
              <a:defRPr sz="1300">
                <a:solidFill>
                  <a:schemeClr val="tx1"/>
                </a:solidFill>
                <a:latin typeface="IBM Plex Sans" panose="020B0503050203000203" pitchFamily="34" charset="77"/>
              </a:defRPr>
            </a:lvl2pPr>
            <a:lvl3pPr marL="1143000" indent="-228600">
              <a:defRPr sz="1300">
                <a:solidFill>
                  <a:schemeClr val="tx1"/>
                </a:solidFill>
                <a:latin typeface="IBM Plex Sans" panose="020B0503050203000203" pitchFamily="34" charset="77"/>
              </a:defRPr>
            </a:lvl3pPr>
            <a:lvl4pPr marL="1600200" indent="-228600">
              <a:defRPr sz="1300">
                <a:solidFill>
                  <a:schemeClr val="tx1"/>
                </a:solidFill>
                <a:latin typeface="IBM Plex Sans" panose="020B0503050203000203" pitchFamily="34" charset="77"/>
              </a:defRPr>
            </a:lvl4pPr>
            <a:lvl5pPr marL="2057400" indent="-228600">
              <a:defRPr sz="1300">
                <a:solidFill>
                  <a:schemeClr val="tx1"/>
                </a:solidFill>
                <a:latin typeface="IBM Plex Sans" panose="020B0503050203000203" pitchFamily="34" charset="77"/>
              </a:defRPr>
            </a:lvl5pPr>
            <a:lvl6pPr marL="2514600" indent="-228600" defTabSz="685800" fontAlgn="base">
              <a:spcBef>
                <a:spcPct val="0"/>
              </a:spcBef>
              <a:spcAft>
                <a:spcPct val="0"/>
              </a:spcAft>
              <a:defRPr sz="1300">
                <a:solidFill>
                  <a:schemeClr val="tx1"/>
                </a:solidFill>
                <a:latin typeface="IBM Plex Sans" panose="020B0503050203000203" pitchFamily="34" charset="77"/>
              </a:defRPr>
            </a:lvl6pPr>
            <a:lvl7pPr marL="2971800" indent="-228600" defTabSz="685800" fontAlgn="base">
              <a:spcBef>
                <a:spcPct val="0"/>
              </a:spcBef>
              <a:spcAft>
                <a:spcPct val="0"/>
              </a:spcAft>
              <a:defRPr sz="1300">
                <a:solidFill>
                  <a:schemeClr val="tx1"/>
                </a:solidFill>
                <a:latin typeface="IBM Plex Sans" panose="020B0503050203000203" pitchFamily="34" charset="77"/>
              </a:defRPr>
            </a:lvl7pPr>
            <a:lvl8pPr marL="3429000" indent="-228600" defTabSz="685800" fontAlgn="base">
              <a:spcBef>
                <a:spcPct val="0"/>
              </a:spcBef>
              <a:spcAft>
                <a:spcPct val="0"/>
              </a:spcAft>
              <a:defRPr sz="1300">
                <a:solidFill>
                  <a:schemeClr val="tx1"/>
                </a:solidFill>
                <a:latin typeface="IBM Plex Sans" panose="020B0503050203000203" pitchFamily="34" charset="77"/>
              </a:defRPr>
            </a:lvl8pPr>
            <a:lvl9pPr marL="3886200" indent="-228600" defTabSz="685800" fontAlgn="base">
              <a:spcBef>
                <a:spcPct val="0"/>
              </a:spcBef>
              <a:spcAft>
                <a:spcPct val="0"/>
              </a:spcAft>
              <a:defRPr sz="1300">
                <a:solidFill>
                  <a:schemeClr val="tx1"/>
                </a:solidFill>
                <a:latin typeface="IBM Plex Sans" panose="020B0503050203000203" pitchFamily="34" charset="77"/>
              </a:defRPr>
            </a:lvl9pPr>
          </a:lstStyle>
          <a:p>
            <a:pPr eaLnBrk="1" hangingPunct="1"/>
            <a:r>
              <a:rPr lang="de-DE" altLang="en-US" sz="800">
                <a:latin typeface="Arial" panose="020B0604020202020204" pitchFamily="34" charset="0"/>
              </a:rPr>
              <a:t>IBM Cloud / © 2018 IBM Corporation  </a:t>
            </a:r>
            <a:r>
              <a:rPr lang="en-US" altLang="en-US" sz="800">
                <a:latin typeface="Arial" panose="020B0604020202020204" pitchFamily="34" charset="0"/>
              </a:rPr>
              <a:t>IBM and Business Partner use only</a:t>
            </a:r>
          </a:p>
        </p:txBody>
      </p:sp>
    </p:spTree>
    <p:extLst>
      <p:ext uri="{BB962C8B-B14F-4D97-AF65-F5344CB8AC3E}">
        <p14:creationId xmlns:p14="http://schemas.microsoft.com/office/powerpoint/2010/main" val="3820234053"/>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
        <p:nvSpPr>
          <p:cNvPr id="4" name="Slide Number Placeholder 6">
            <a:extLst>
              <a:ext uri="{FF2B5EF4-FFF2-40B4-BE49-F238E27FC236}">
                <a16:creationId xmlns:a16="http://schemas.microsoft.com/office/drawing/2014/main" id="{555D510B-3131-444F-AC98-8A5D8DAAAC7A}"/>
              </a:ext>
            </a:extLst>
          </p:cNvPr>
          <p:cNvSpPr>
            <a:spLocks noGrp="1"/>
          </p:cNvSpPr>
          <p:nvPr>
            <p:ph type="sldNum" sz="quarter" idx="13"/>
          </p:nvPr>
        </p:nvSpPr>
        <p:spPr/>
        <p:txBody>
          <a:bodyPr/>
          <a:lstStyle>
            <a:lvl1pPr>
              <a:defRPr/>
            </a:lvl1pPr>
          </a:lstStyle>
          <a:p>
            <a:pPr>
              <a:defRPr/>
            </a:pPr>
            <a:fld id="{0FF9A6B8-2CFA-5E4B-958F-25F270BA67AC}" type="slidenum">
              <a:rPr lang="en-US"/>
              <a:pPr>
                <a:defRPr/>
              </a:pPr>
              <a:t>‹#›</a:t>
            </a:fld>
            <a:endParaRPr lang="en-US"/>
          </a:p>
        </p:txBody>
      </p:sp>
      <p:sp>
        <p:nvSpPr>
          <p:cNvPr id="5" name="Footer Placeholder 8">
            <a:extLst>
              <a:ext uri="{FF2B5EF4-FFF2-40B4-BE49-F238E27FC236}">
                <a16:creationId xmlns:a16="http://schemas.microsoft.com/office/drawing/2014/main" id="{C997DF81-D71F-094D-B545-228C0E6576BF}"/>
              </a:ext>
            </a:extLst>
          </p:cNvPr>
          <p:cNvSpPr>
            <a:spLocks noGrp="1"/>
          </p:cNvSpPr>
          <p:nvPr>
            <p:ph type="ftr" sz="quarter" idx="14"/>
          </p:nvPr>
        </p:nvSpPr>
        <p:spPr/>
        <p:txBody>
          <a:bodyPr/>
          <a:lstStyle>
            <a:lvl1pPr>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3440057865"/>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descr="ibm_gry.png">
            <a:extLst>
              <a:ext uri="{FF2B5EF4-FFF2-40B4-BE49-F238E27FC236}">
                <a16:creationId xmlns:a16="http://schemas.microsoft.com/office/drawing/2014/main" id="{838B3EFD-1F98-8340-A81D-47991C278A1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34518" y="2914651"/>
            <a:ext cx="1729316" cy="70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E9DA0A5-0A40-BA48-AED0-3466B55BD225}"/>
              </a:ext>
            </a:extLst>
          </p:cNvPr>
          <p:cNvSpPr>
            <a:spLocks noGrp="1"/>
          </p:cNvSpPr>
          <p:nvPr>
            <p:ph type="sldNum" sz="quarter" idx="10"/>
          </p:nvPr>
        </p:nvSpPr>
        <p:spPr/>
        <p:txBody>
          <a:bodyPr/>
          <a:lstStyle>
            <a:lvl1pPr>
              <a:defRPr/>
            </a:lvl1pPr>
          </a:lstStyle>
          <a:p>
            <a:pPr>
              <a:defRPr/>
            </a:pPr>
            <a:fld id="{277F7AA8-CC8B-7D43-895D-8ACB7711A359}" type="slidenum">
              <a:rPr lang="en-US"/>
              <a:pPr>
                <a:defRPr/>
              </a:pPr>
              <a:t>‹#›</a:t>
            </a:fld>
            <a:endParaRPr lang="en-US"/>
          </a:p>
        </p:txBody>
      </p:sp>
      <p:sp>
        <p:nvSpPr>
          <p:cNvPr id="4" name="Footer Placeholder 3">
            <a:extLst>
              <a:ext uri="{FF2B5EF4-FFF2-40B4-BE49-F238E27FC236}">
                <a16:creationId xmlns:a16="http://schemas.microsoft.com/office/drawing/2014/main" id="{E091315F-664B-404D-842E-6ECCB84CC8B1}"/>
              </a:ext>
            </a:extLst>
          </p:cNvPr>
          <p:cNvSpPr>
            <a:spLocks noGrp="1"/>
          </p:cNvSpPr>
          <p:nvPr>
            <p:ph type="ftr" sz="quarter" idx="11"/>
          </p:nvPr>
        </p:nvSpPr>
        <p:spPr/>
        <p:txBody>
          <a:bodyPr/>
          <a:lstStyle>
            <a:lvl1pPr>
              <a:defRPr dirty="0"/>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51742224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IBM Cloud / DOC ID / </a:t>
            </a:r>
            <a:r>
              <a:rPr lang="de-DE" err="1"/>
              <a:t>Month</a:t>
            </a:r>
            <a:r>
              <a:rPr lang="de-DE"/>
              <a:t> XX, 2017 / © 2017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ext uri="{BB962C8B-B14F-4D97-AF65-F5344CB8AC3E}">
        <p14:creationId xmlns:p14="http://schemas.microsoft.com/office/powerpoint/2010/main" val="2724597602"/>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674"/>
            <a:ext cx="12192000" cy="6854653"/>
          </a:xfrm>
          <a:prstGeom prst="rect">
            <a:avLst/>
          </a:prstGeom>
        </p:spPr>
      </p:pic>
      <p:sp>
        <p:nvSpPr>
          <p:cNvPr id="4" name="Title 3"/>
          <p:cNvSpPr>
            <a:spLocks noGrp="1"/>
          </p:cNvSpPr>
          <p:nvPr>
            <p:ph type="title"/>
          </p:nvPr>
        </p:nvSpPr>
        <p:spPr>
          <a:xfrm>
            <a:off x="490071" y="1099670"/>
            <a:ext cx="8426824" cy="4362825"/>
          </a:xfrm>
        </p:spPr>
        <p:txBody>
          <a:bodyPr/>
          <a:lstStyle>
            <a:lvl1pPr>
              <a:lnSpc>
                <a:spcPct val="90000"/>
              </a:lnSpc>
              <a:defRPr sz="3467"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9775127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962703"/>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467930"/>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17687287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4468282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803941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7012627"/>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30986015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61756000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2504727997"/>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646116269"/>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47047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April 2019 / ©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081779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1462985"/>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957953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531876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55159359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92912219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205703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484567657"/>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037626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800416444"/>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029932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8593582"/>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01239889"/>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61891041"/>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1010108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8126556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2559152889"/>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0011653"/>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7138178"/>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5896387"/>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792148107"/>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96423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35728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459691963"/>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360262491"/>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41448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448444325"/>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743875752"/>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01D6A524-DBC2-4CBD-A806-809EBB1FB3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190818" y="6273800"/>
            <a:ext cx="696383" cy="28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5C513B5A-54BF-46F6-A33F-7C6B0697B1E2}"/>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5956301" y="539751"/>
            <a:ext cx="5729817" cy="491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a:extLst>
              <a:ext uri="{FF2B5EF4-FFF2-40B4-BE49-F238E27FC236}">
                <a16:creationId xmlns:a16="http://schemas.microsoft.com/office/drawing/2014/main" id="{6B90E92A-B743-48FF-84C9-E55AFF302583}"/>
              </a:ext>
            </a:extLst>
          </p:cNvPr>
          <p:cNvPicPr>
            <a:picLocks noChangeAspect="1" noChangeArrowheads="1"/>
          </p:cNvPicPr>
          <p:nvPr userDrawn="1"/>
        </p:nvPicPr>
        <p:blipFill>
          <a:blip r:embed="rId4" cstate="print">
            <a:grayscl/>
            <a:biLevel thresh="50000"/>
            <a:extLst>
              <a:ext uri="{28A0092B-C50C-407E-A947-70E740481C1C}">
                <a14:useLocalDpi xmlns:a14="http://schemas.microsoft.com/office/drawing/2010/main"/>
              </a:ext>
            </a:extLst>
          </a:blip>
          <a:srcRect/>
          <a:stretch>
            <a:fillRect/>
          </a:stretch>
        </p:blipFill>
        <p:spPr bwMode="auto">
          <a:xfrm>
            <a:off x="11190818" y="319618"/>
            <a:ext cx="696383" cy="28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8C0DFC62-89C2-4A5A-A53B-C09D5536C8CD}"/>
              </a:ext>
            </a:extLst>
          </p:cNvPr>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9880600" y="6112934"/>
            <a:ext cx="2161117"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sp>
        <p:nvSpPr>
          <p:cNvPr id="8" name="Footer Placeholder 1">
            <a:extLst>
              <a:ext uri="{FF2B5EF4-FFF2-40B4-BE49-F238E27FC236}">
                <a16:creationId xmlns:a16="http://schemas.microsoft.com/office/drawing/2014/main" id="{B00141C6-93DB-4BF5-BEE9-88A99FEBAF4A}"/>
              </a:ext>
            </a:extLst>
          </p:cNvPr>
          <p:cNvSpPr>
            <a:spLocks noGrp="1"/>
          </p:cNvSpPr>
          <p:nvPr>
            <p:ph type="ftr" sz="quarter" idx="10"/>
          </p:nvPr>
        </p:nvSpPr>
        <p:spPr>
          <a:xfrm>
            <a:off x="304800" y="6436784"/>
            <a:ext cx="8534400" cy="184149"/>
          </a:xfrm>
        </p:spPr>
        <p:txBody>
          <a:bodyPr/>
          <a:lstStyle>
            <a:lvl1pPr>
              <a:defRPr>
                <a:solidFill>
                  <a:schemeClr val="tx1"/>
                </a:solidFill>
              </a:defRPr>
            </a:lvl1pPr>
          </a:lstStyle>
          <a:p>
            <a:pPr>
              <a:defRPr/>
            </a:pPr>
            <a:r>
              <a:rPr lang="de-DE"/>
              <a:t>IBM Cloud / DOC ID / </a:t>
            </a:r>
            <a:r>
              <a:rPr lang="de-DE" err="1"/>
              <a:t>Month</a:t>
            </a:r>
            <a:r>
              <a:rPr lang="de-DE"/>
              <a:t> XX, 2017 / © 2017 IBM Corporation</a:t>
            </a:r>
            <a:endParaRPr lang="en-US"/>
          </a:p>
        </p:txBody>
      </p:sp>
    </p:spTree>
    <p:extLst>
      <p:ext uri="{BB962C8B-B14F-4D97-AF65-F5344CB8AC3E}">
        <p14:creationId xmlns:p14="http://schemas.microsoft.com/office/powerpoint/2010/main" val="427016960"/>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6035C4DA-38ED-4E3D-88D6-F9348D207BA9}"/>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0" y="2118"/>
            <a:ext cx="12192000" cy="685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490071" y="1099670"/>
            <a:ext cx="8426824" cy="4362825"/>
          </a:xfrm>
        </p:spPr>
        <p:txBody>
          <a:bodyPr/>
          <a:lstStyle>
            <a:lvl1pPr>
              <a:lnSpc>
                <a:spcPct val="90000"/>
              </a:lnSpc>
              <a:defRPr sz="3467"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96677877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9" name="Text Placeholder 8"/>
          <p:cNvSpPr>
            <a:spLocks noGrp="1"/>
          </p:cNvSpPr>
          <p:nvPr>
            <p:ph type="body" sz="quarter" idx="14"/>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lvl="0"/>
            <a:r>
              <a:rPr lang="fr-FR"/>
              <a:t>Modifier les styles du texte du masque
Deuxième niveau
Troisième niveau
Quatrième niveau
Cinquième niveau</a:t>
            </a:r>
            <a:endParaRPr lang="en-US" dirty="0"/>
          </a:p>
        </p:txBody>
      </p:sp>
      <p:sp>
        <p:nvSpPr>
          <p:cNvPr id="4" name="Slide Number Placeholder 2">
            <a:extLst>
              <a:ext uri="{FF2B5EF4-FFF2-40B4-BE49-F238E27FC236}">
                <a16:creationId xmlns:a16="http://schemas.microsoft.com/office/drawing/2014/main" id="{413ECC2A-1995-44C8-AF70-7E3019E40FF4}"/>
              </a:ext>
            </a:extLst>
          </p:cNvPr>
          <p:cNvSpPr>
            <a:spLocks noGrp="1"/>
          </p:cNvSpPr>
          <p:nvPr>
            <p:ph type="sldNum" sz="quarter" idx="15"/>
          </p:nvPr>
        </p:nvSpPr>
        <p:spPr/>
        <p:txBody>
          <a:bodyPr/>
          <a:lstStyle>
            <a:lvl1pPr>
              <a:defRPr/>
            </a:lvl1pPr>
          </a:lstStyle>
          <a:p>
            <a:pPr>
              <a:defRPr/>
            </a:pPr>
            <a:fld id="{EBEF6F13-8C21-4C8B-A32C-7EAE000DE474}" type="slidenum">
              <a:rPr lang="en-US"/>
              <a:pPr>
                <a:defRPr/>
              </a:pPr>
              <a:t>‹#›</a:t>
            </a:fld>
            <a:endParaRPr lang="en-US"/>
          </a:p>
        </p:txBody>
      </p:sp>
      <p:sp>
        <p:nvSpPr>
          <p:cNvPr id="5" name="Footer Placeholder 3">
            <a:extLst>
              <a:ext uri="{FF2B5EF4-FFF2-40B4-BE49-F238E27FC236}">
                <a16:creationId xmlns:a16="http://schemas.microsoft.com/office/drawing/2014/main" id="{0FA82FAA-557C-4C61-AB12-A2E6F41CFCB8}"/>
              </a:ext>
            </a:extLst>
          </p:cNvPr>
          <p:cNvSpPr>
            <a:spLocks noGrp="1"/>
          </p:cNvSpPr>
          <p:nvPr>
            <p:ph type="ftr" sz="quarter" idx="16"/>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575489674"/>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C20CEFA2-A99C-414C-AA9F-71C61B4A0154}"/>
              </a:ext>
            </a:extLst>
          </p:cNvPr>
          <p:cNvSpPr>
            <a:spLocks noGrp="1"/>
          </p:cNvSpPr>
          <p:nvPr>
            <p:ph type="sldNum" sz="quarter" idx="10"/>
          </p:nvPr>
        </p:nvSpPr>
        <p:spPr/>
        <p:txBody>
          <a:bodyPr/>
          <a:lstStyle>
            <a:lvl1pPr>
              <a:defRPr/>
            </a:lvl1pPr>
          </a:lstStyle>
          <a:p>
            <a:pPr>
              <a:defRPr/>
            </a:pPr>
            <a:fld id="{1DB6B347-0948-4BDF-82E4-10BD4F261B78}" type="slidenum">
              <a:rPr lang="en-US"/>
              <a:pPr>
                <a:defRPr/>
              </a:pPr>
              <a:t>‹#›</a:t>
            </a:fld>
            <a:endParaRPr lang="en-US"/>
          </a:p>
        </p:txBody>
      </p:sp>
      <p:sp>
        <p:nvSpPr>
          <p:cNvPr id="4" name="Footer Placeholder 3">
            <a:extLst>
              <a:ext uri="{FF2B5EF4-FFF2-40B4-BE49-F238E27FC236}">
                <a16:creationId xmlns:a16="http://schemas.microsoft.com/office/drawing/2014/main" id="{25C29D8C-60D5-4553-8D47-EA5F54839474}"/>
              </a:ext>
            </a:extLst>
          </p:cNvPr>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682884009"/>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F5C5F42-5A26-45A3-9E70-844A445945ED}"/>
              </a:ext>
            </a:extLst>
          </p:cNvPr>
          <p:cNvSpPr>
            <a:spLocks noGrp="1"/>
          </p:cNvSpPr>
          <p:nvPr>
            <p:ph type="ftr" sz="quarter" idx="10"/>
          </p:nvPr>
        </p:nvSpPr>
        <p:spPr/>
        <p:txBody>
          <a:bodyPr/>
          <a:lstStyle>
            <a:lvl1pPr>
              <a:defRPr>
                <a:solidFill>
                  <a:schemeClr val="tx1"/>
                </a:solidFill>
              </a:defRPr>
            </a:lvl1pPr>
          </a:lstStyle>
          <a:p>
            <a:pPr>
              <a:defRPr/>
            </a:pPr>
            <a:r>
              <a:rPr lang="de-DE"/>
              <a:t>IBM Cloud / DOC ID / Month XX, 2017 / © 2017 IBM Corporation</a:t>
            </a:r>
            <a:endParaRPr lang="en-US"/>
          </a:p>
        </p:txBody>
      </p:sp>
      <p:sp>
        <p:nvSpPr>
          <p:cNvPr id="4" name="Slide Number Placeholder 3">
            <a:extLst>
              <a:ext uri="{FF2B5EF4-FFF2-40B4-BE49-F238E27FC236}">
                <a16:creationId xmlns:a16="http://schemas.microsoft.com/office/drawing/2014/main" id="{C83DDF90-042D-4C62-940E-F2D6FF407338}"/>
              </a:ext>
            </a:extLst>
          </p:cNvPr>
          <p:cNvSpPr>
            <a:spLocks noGrp="1"/>
          </p:cNvSpPr>
          <p:nvPr>
            <p:ph type="sldNum" sz="quarter" idx="11"/>
          </p:nvPr>
        </p:nvSpPr>
        <p:spPr/>
        <p:txBody>
          <a:bodyPr/>
          <a:lstStyle>
            <a:lvl1pPr>
              <a:defRPr>
                <a:solidFill>
                  <a:schemeClr val="tx1"/>
                </a:solidFill>
              </a:defRPr>
            </a:lvl1pPr>
          </a:lstStyle>
          <a:p>
            <a:pPr>
              <a:defRPr/>
            </a:pPr>
            <a:fld id="{412333C9-4A04-446A-84B2-DF7F8F1BE04C}" type="slidenum">
              <a:rPr lang="en-US"/>
              <a:pPr>
                <a:defRPr/>
              </a:pPr>
              <a:t>‹#›</a:t>
            </a:fld>
            <a:endParaRPr lang="en-US"/>
          </a:p>
        </p:txBody>
      </p:sp>
    </p:spTree>
    <p:extLst>
      <p:ext uri="{BB962C8B-B14F-4D97-AF65-F5344CB8AC3E}">
        <p14:creationId xmlns:p14="http://schemas.microsoft.com/office/powerpoint/2010/main" val="28343869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3914010"/>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930327D3-2419-497B-939F-68705BD6CEAB}"/>
              </a:ext>
            </a:extLst>
          </p:cNvPr>
          <p:cNvSpPr>
            <a:spLocks noGrp="1"/>
          </p:cNvSpPr>
          <p:nvPr>
            <p:ph type="sldNum" sz="quarter" idx="14"/>
          </p:nvPr>
        </p:nvSpPr>
        <p:spPr/>
        <p:txBody>
          <a:bodyPr/>
          <a:lstStyle>
            <a:lvl1pPr>
              <a:defRPr/>
            </a:lvl1pPr>
          </a:lstStyle>
          <a:p>
            <a:pPr>
              <a:defRPr/>
            </a:pPr>
            <a:fld id="{B742360C-0D31-4576-8A4E-9DCE64A59FEC}" type="slidenum">
              <a:rPr lang="en-US"/>
              <a:pPr>
                <a:defRPr/>
              </a:pPr>
              <a:t>‹#›</a:t>
            </a:fld>
            <a:endParaRPr lang="en-US"/>
          </a:p>
        </p:txBody>
      </p:sp>
      <p:sp>
        <p:nvSpPr>
          <p:cNvPr id="8" name="Footer Placeholder 3">
            <a:extLst>
              <a:ext uri="{FF2B5EF4-FFF2-40B4-BE49-F238E27FC236}">
                <a16:creationId xmlns:a16="http://schemas.microsoft.com/office/drawing/2014/main" id="{AF4492DE-2D94-4F08-A35A-59D33780F292}"/>
              </a:ext>
            </a:extLst>
          </p:cNvPr>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975084532"/>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4" name="Slide Number Placeholder 2">
            <a:extLst>
              <a:ext uri="{FF2B5EF4-FFF2-40B4-BE49-F238E27FC236}">
                <a16:creationId xmlns:a16="http://schemas.microsoft.com/office/drawing/2014/main" id="{33EFD42F-18A3-45CD-9291-7A727D8DF9CE}"/>
              </a:ext>
            </a:extLst>
          </p:cNvPr>
          <p:cNvSpPr>
            <a:spLocks noGrp="1"/>
          </p:cNvSpPr>
          <p:nvPr>
            <p:ph type="sldNum" sz="quarter" idx="13"/>
          </p:nvPr>
        </p:nvSpPr>
        <p:spPr/>
        <p:txBody>
          <a:bodyPr/>
          <a:lstStyle>
            <a:lvl1pPr>
              <a:defRPr>
                <a:solidFill>
                  <a:schemeClr val="tx1"/>
                </a:solidFill>
              </a:defRPr>
            </a:lvl1pPr>
          </a:lstStyle>
          <a:p>
            <a:pPr>
              <a:defRPr/>
            </a:pPr>
            <a:fld id="{A0A1C2E9-36FB-43BA-B386-857A4038529C}" type="slidenum">
              <a:rPr lang="en-US"/>
              <a:pPr>
                <a:defRPr/>
              </a:pPr>
              <a:t>‹#›</a:t>
            </a:fld>
            <a:endParaRPr lang="en-US"/>
          </a:p>
        </p:txBody>
      </p:sp>
      <p:sp>
        <p:nvSpPr>
          <p:cNvPr id="5" name="Footer Placeholder 3">
            <a:extLst>
              <a:ext uri="{FF2B5EF4-FFF2-40B4-BE49-F238E27FC236}">
                <a16:creationId xmlns:a16="http://schemas.microsoft.com/office/drawing/2014/main" id="{A8A67346-9C78-4221-9533-3CEB0237A54A}"/>
              </a:ext>
            </a:extLst>
          </p:cNvPr>
          <p:cNvSpPr>
            <a:spLocks noGrp="1"/>
          </p:cNvSpPr>
          <p:nvPr>
            <p:ph type="ftr" sz="quarter" idx="14"/>
          </p:nvPr>
        </p:nvSpPr>
        <p:spPr/>
        <p:txBody>
          <a:bodyPr/>
          <a:lstStyle>
            <a:lvl1pPr>
              <a:defRPr>
                <a:solidFill>
                  <a:schemeClr val="tx1"/>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86485711"/>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rtlCol="0">
            <a:noAutofit/>
          </a:bodyPr>
          <a:lstStyle>
            <a:lvl1pPr>
              <a:defRPr>
                <a:solidFill>
                  <a:schemeClr val="tx1"/>
                </a:solidFill>
              </a:defRPr>
            </a:lvl1pPr>
          </a:lstStyle>
          <a:p>
            <a:pPr lvl="0"/>
            <a:r>
              <a:rPr lang="en-US" noProof="0"/>
              <a:t>Drag picture to placeholder or click icon to add</a:t>
            </a:r>
          </a:p>
        </p:txBody>
      </p:sp>
      <p:sp>
        <p:nvSpPr>
          <p:cNvPr id="5" name="Slide Number Placeholder 2">
            <a:extLst>
              <a:ext uri="{FF2B5EF4-FFF2-40B4-BE49-F238E27FC236}">
                <a16:creationId xmlns:a16="http://schemas.microsoft.com/office/drawing/2014/main" id="{D53B8AE9-83E9-4D03-A03D-AC6250CE1A0D}"/>
              </a:ext>
            </a:extLst>
          </p:cNvPr>
          <p:cNvSpPr>
            <a:spLocks noGrp="1"/>
          </p:cNvSpPr>
          <p:nvPr>
            <p:ph type="sldNum" sz="quarter" idx="14"/>
          </p:nvPr>
        </p:nvSpPr>
        <p:spPr/>
        <p:txBody>
          <a:bodyPr/>
          <a:lstStyle>
            <a:lvl1pPr>
              <a:defRPr>
                <a:solidFill>
                  <a:schemeClr val="tx1"/>
                </a:solidFill>
              </a:defRPr>
            </a:lvl1pPr>
          </a:lstStyle>
          <a:p>
            <a:pPr>
              <a:defRPr/>
            </a:pPr>
            <a:fld id="{8511D238-0993-4611-BF28-4529DDC7D630}" type="slidenum">
              <a:rPr lang="en-US"/>
              <a:pPr>
                <a:defRPr/>
              </a:pPr>
              <a:t>‹#›</a:t>
            </a:fld>
            <a:endParaRPr lang="en-US"/>
          </a:p>
        </p:txBody>
      </p:sp>
      <p:sp>
        <p:nvSpPr>
          <p:cNvPr id="7" name="Footer Placeholder 3">
            <a:extLst>
              <a:ext uri="{FF2B5EF4-FFF2-40B4-BE49-F238E27FC236}">
                <a16:creationId xmlns:a16="http://schemas.microsoft.com/office/drawing/2014/main" id="{7A8C5488-B55C-4252-A58B-A07F63733563}"/>
              </a:ext>
            </a:extLst>
          </p:cNvPr>
          <p:cNvSpPr>
            <a:spLocks noGrp="1"/>
          </p:cNvSpPr>
          <p:nvPr>
            <p:ph type="ftr" sz="quarter" idx="15"/>
          </p:nvPr>
        </p:nvSpPr>
        <p:spPr/>
        <p:txBody>
          <a:bodyPr/>
          <a:lstStyle>
            <a:lvl1pPr>
              <a:defRPr>
                <a:solidFill>
                  <a:schemeClr val="tx1"/>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880542225"/>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E1E123D9-4F32-4233-A769-78F25A8BC22A}"/>
              </a:ext>
            </a:extLst>
          </p:cNvPr>
          <p:cNvSpPr>
            <a:spLocks noGrp="1"/>
          </p:cNvSpPr>
          <p:nvPr>
            <p:ph type="sldNum" sz="quarter" idx="10"/>
          </p:nvPr>
        </p:nvSpPr>
        <p:spPr/>
        <p:txBody>
          <a:bodyPr/>
          <a:lstStyle>
            <a:lvl1pPr>
              <a:defRPr/>
            </a:lvl1pPr>
          </a:lstStyle>
          <a:p>
            <a:pPr>
              <a:defRPr/>
            </a:pPr>
            <a:fld id="{13F3F7DE-8255-422C-9392-229F3F03944D}" type="slidenum">
              <a:rPr lang="en-US"/>
              <a:pPr>
                <a:defRPr/>
              </a:pPr>
              <a:t>‹#›</a:t>
            </a:fld>
            <a:endParaRPr lang="en-US"/>
          </a:p>
        </p:txBody>
      </p:sp>
      <p:sp>
        <p:nvSpPr>
          <p:cNvPr id="4" name="Footer Placeholder 3">
            <a:extLst>
              <a:ext uri="{FF2B5EF4-FFF2-40B4-BE49-F238E27FC236}">
                <a16:creationId xmlns:a16="http://schemas.microsoft.com/office/drawing/2014/main" id="{54DE589F-078E-4BBD-A963-1F9B2195A939}"/>
              </a:ext>
            </a:extLst>
          </p:cNvPr>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669395491"/>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9A32570B-DD98-406A-8086-B8F0B25B27CE}"/>
              </a:ext>
            </a:extLst>
          </p:cNvPr>
          <p:cNvSpPr>
            <a:spLocks noGrp="1"/>
          </p:cNvSpPr>
          <p:nvPr>
            <p:ph type="sldNum" sz="quarter" idx="10"/>
          </p:nvPr>
        </p:nvSpPr>
        <p:spPr/>
        <p:txBody>
          <a:bodyPr/>
          <a:lstStyle>
            <a:lvl1pPr>
              <a:defRPr>
                <a:solidFill>
                  <a:schemeClr val="tx1"/>
                </a:solidFill>
              </a:defRPr>
            </a:lvl1pPr>
          </a:lstStyle>
          <a:p>
            <a:pPr>
              <a:defRPr/>
            </a:pPr>
            <a:fld id="{913837AA-65DB-4B82-882F-E99B0FC35C52}" type="slidenum">
              <a:rPr lang="en-US"/>
              <a:pPr>
                <a:defRPr/>
              </a:pPr>
              <a:t>‹#›</a:t>
            </a:fld>
            <a:endParaRPr lang="en-US"/>
          </a:p>
        </p:txBody>
      </p:sp>
      <p:sp>
        <p:nvSpPr>
          <p:cNvPr id="4" name="Footer Placeholder 3">
            <a:extLst>
              <a:ext uri="{FF2B5EF4-FFF2-40B4-BE49-F238E27FC236}">
                <a16:creationId xmlns:a16="http://schemas.microsoft.com/office/drawing/2014/main" id="{0D79EB34-F781-42D6-8C1F-EE0D5039A405}"/>
              </a:ext>
            </a:extLst>
          </p:cNvPr>
          <p:cNvSpPr>
            <a:spLocks noGrp="1"/>
          </p:cNvSpPr>
          <p:nvPr>
            <p:ph type="ftr" sz="quarter" idx="11"/>
          </p:nvPr>
        </p:nvSpPr>
        <p:spPr/>
        <p:txBody>
          <a:bodyPr/>
          <a:lstStyle>
            <a:lvl1pPr>
              <a:defRPr>
                <a:solidFill>
                  <a:schemeClr val="tx1"/>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45908649"/>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
        <p:nvSpPr>
          <p:cNvPr id="5" name="Slide Number Placeholder 2">
            <a:extLst>
              <a:ext uri="{FF2B5EF4-FFF2-40B4-BE49-F238E27FC236}">
                <a16:creationId xmlns:a16="http://schemas.microsoft.com/office/drawing/2014/main" id="{FB410CF7-2060-408B-8686-77E451185A85}"/>
              </a:ext>
            </a:extLst>
          </p:cNvPr>
          <p:cNvSpPr>
            <a:spLocks noGrp="1"/>
          </p:cNvSpPr>
          <p:nvPr>
            <p:ph type="sldNum" sz="quarter" idx="14"/>
          </p:nvPr>
        </p:nvSpPr>
        <p:spPr/>
        <p:txBody>
          <a:bodyPr/>
          <a:lstStyle>
            <a:lvl1pPr>
              <a:defRPr/>
            </a:lvl1pPr>
          </a:lstStyle>
          <a:p>
            <a:pPr>
              <a:defRPr/>
            </a:pPr>
            <a:fld id="{C3C0F693-603E-4DDF-9CF8-95B8BEF1CFE3}" type="slidenum">
              <a:rPr lang="en-US"/>
              <a:pPr>
                <a:defRPr/>
              </a:pPr>
              <a:t>‹#›</a:t>
            </a:fld>
            <a:endParaRPr lang="en-US"/>
          </a:p>
        </p:txBody>
      </p:sp>
      <p:sp>
        <p:nvSpPr>
          <p:cNvPr id="7" name="Footer Placeholder 3">
            <a:extLst>
              <a:ext uri="{FF2B5EF4-FFF2-40B4-BE49-F238E27FC236}">
                <a16:creationId xmlns:a16="http://schemas.microsoft.com/office/drawing/2014/main" id="{4A1B1BE1-920F-4D0D-B37D-4856D2EAABE6}"/>
              </a:ext>
            </a:extLst>
          </p:cNvPr>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824325193"/>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9721A5DF-879D-47A9-8A21-EC2857A0CA6D}"/>
              </a:ext>
            </a:extLst>
          </p:cNvPr>
          <p:cNvSpPr>
            <a:spLocks noGrp="1"/>
          </p:cNvSpPr>
          <p:nvPr>
            <p:ph type="sldNum" sz="quarter" idx="14"/>
          </p:nvPr>
        </p:nvSpPr>
        <p:spPr/>
        <p:txBody>
          <a:bodyPr/>
          <a:lstStyle>
            <a:lvl1pPr>
              <a:defRPr/>
            </a:lvl1pPr>
          </a:lstStyle>
          <a:p>
            <a:pPr>
              <a:defRPr/>
            </a:pPr>
            <a:fld id="{3D95ACB3-F555-440F-9147-11B56B7C4398}" type="slidenum">
              <a:rPr lang="en-US"/>
              <a:pPr>
                <a:defRPr/>
              </a:pPr>
              <a:t>‹#›</a:t>
            </a:fld>
            <a:endParaRPr lang="en-US"/>
          </a:p>
        </p:txBody>
      </p:sp>
      <p:sp>
        <p:nvSpPr>
          <p:cNvPr id="6" name="Footer Placeholder 3">
            <a:extLst>
              <a:ext uri="{FF2B5EF4-FFF2-40B4-BE49-F238E27FC236}">
                <a16:creationId xmlns:a16="http://schemas.microsoft.com/office/drawing/2014/main" id="{AC6B985F-0A9A-4D96-84DE-D4D0813AE847}"/>
              </a:ext>
            </a:extLst>
          </p:cNvPr>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625051934"/>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2">
            <a:extLst>
              <a:ext uri="{FF2B5EF4-FFF2-40B4-BE49-F238E27FC236}">
                <a16:creationId xmlns:a16="http://schemas.microsoft.com/office/drawing/2014/main" id="{D001EE9B-2A0E-45CA-B1D6-1A1D0F003463}"/>
              </a:ext>
            </a:extLst>
          </p:cNvPr>
          <p:cNvSpPr>
            <a:spLocks noGrp="1"/>
          </p:cNvSpPr>
          <p:nvPr>
            <p:ph type="sldNum" sz="quarter" idx="15"/>
          </p:nvPr>
        </p:nvSpPr>
        <p:spPr/>
        <p:txBody>
          <a:bodyPr/>
          <a:lstStyle>
            <a:lvl1pPr>
              <a:defRPr/>
            </a:lvl1pPr>
          </a:lstStyle>
          <a:p>
            <a:pPr>
              <a:defRPr/>
            </a:pPr>
            <a:fld id="{845310BD-ADE9-47AD-8FF6-E00C94F9C398}" type="slidenum">
              <a:rPr lang="en-US"/>
              <a:pPr>
                <a:defRPr/>
              </a:pPr>
              <a:t>‹#›</a:t>
            </a:fld>
            <a:endParaRPr lang="en-US"/>
          </a:p>
        </p:txBody>
      </p:sp>
      <p:sp>
        <p:nvSpPr>
          <p:cNvPr id="9" name="Footer Placeholder 3">
            <a:extLst>
              <a:ext uri="{FF2B5EF4-FFF2-40B4-BE49-F238E27FC236}">
                <a16:creationId xmlns:a16="http://schemas.microsoft.com/office/drawing/2014/main" id="{6335F1A2-F277-4E0B-8E37-E1122F2E63C9}"/>
              </a:ext>
            </a:extLst>
          </p:cNvPr>
          <p:cNvSpPr>
            <a:spLocks noGrp="1"/>
          </p:cNvSpPr>
          <p:nvPr>
            <p:ph type="ftr" sz="quarter" idx="16"/>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941156768"/>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a:extLst>
              <a:ext uri="{FF2B5EF4-FFF2-40B4-BE49-F238E27FC236}">
                <a16:creationId xmlns:a16="http://schemas.microsoft.com/office/drawing/2014/main" id="{BCE57514-B8BD-4CD5-86AB-4C9ED4322641}"/>
              </a:ext>
            </a:extLst>
          </p:cNvPr>
          <p:cNvSpPr>
            <a:spLocks noGrp="1"/>
          </p:cNvSpPr>
          <p:nvPr>
            <p:ph type="sldNum" sz="quarter" idx="14"/>
          </p:nvPr>
        </p:nvSpPr>
        <p:spPr/>
        <p:txBody>
          <a:bodyPr/>
          <a:lstStyle>
            <a:lvl1pPr>
              <a:defRPr/>
            </a:lvl1pPr>
          </a:lstStyle>
          <a:p>
            <a:pPr>
              <a:defRPr/>
            </a:pPr>
            <a:fld id="{9C1A17EF-03AA-4AF3-B713-7A5C4388191D}" type="slidenum">
              <a:rPr lang="en-US"/>
              <a:pPr>
                <a:defRPr/>
              </a:pPr>
              <a:t>‹#›</a:t>
            </a:fld>
            <a:endParaRPr lang="en-US"/>
          </a:p>
        </p:txBody>
      </p:sp>
      <p:sp>
        <p:nvSpPr>
          <p:cNvPr id="7" name="Footer Placeholder 3">
            <a:extLst>
              <a:ext uri="{FF2B5EF4-FFF2-40B4-BE49-F238E27FC236}">
                <a16:creationId xmlns:a16="http://schemas.microsoft.com/office/drawing/2014/main" id="{1A351472-F21B-456D-982A-1F173643F1F3}"/>
              </a:ext>
            </a:extLst>
          </p:cNvPr>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474264311"/>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a:extLst>
              <a:ext uri="{FF2B5EF4-FFF2-40B4-BE49-F238E27FC236}">
                <a16:creationId xmlns:a16="http://schemas.microsoft.com/office/drawing/2014/main" id="{7BFE231D-7803-4103-B328-8CB2B95A2A7E}"/>
              </a:ext>
            </a:extLst>
          </p:cNvPr>
          <p:cNvSpPr>
            <a:spLocks noGrp="1"/>
          </p:cNvSpPr>
          <p:nvPr>
            <p:ph type="sldNum" sz="quarter" idx="17"/>
          </p:nvPr>
        </p:nvSpPr>
        <p:spPr/>
        <p:txBody>
          <a:bodyPr/>
          <a:lstStyle>
            <a:lvl1pPr>
              <a:defRPr/>
            </a:lvl1pPr>
          </a:lstStyle>
          <a:p>
            <a:pPr>
              <a:defRPr/>
            </a:pPr>
            <a:fld id="{4BA52ECC-05FC-41D9-BF20-A3E42C2FB12F}" type="slidenum">
              <a:rPr lang="en-US"/>
              <a:pPr>
                <a:defRPr/>
              </a:pPr>
              <a:t>‹#›</a:t>
            </a:fld>
            <a:endParaRPr lang="en-US"/>
          </a:p>
        </p:txBody>
      </p:sp>
      <p:sp>
        <p:nvSpPr>
          <p:cNvPr id="11" name="Footer Placeholder 3">
            <a:extLst>
              <a:ext uri="{FF2B5EF4-FFF2-40B4-BE49-F238E27FC236}">
                <a16:creationId xmlns:a16="http://schemas.microsoft.com/office/drawing/2014/main" id="{DAC4CDCB-1447-41DA-BC63-26EAD30B8D8D}"/>
              </a:ext>
            </a:extLst>
          </p:cNvPr>
          <p:cNvSpPr>
            <a:spLocks noGrp="1"/>
          </p:cNvSpPr>
          <p:nvPr>
            <p:ph type="ftr" sz="quarter" idx="18"/>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209625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872936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0729064"/>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6" name="Slide Number Placeholder 2">
            <a:extLst>
              <a:ext uri="{FF2B5EF4-FFF2-40B4-BE49-F238E27FC236}">
                <a16:creationId xmlns:a16="http://schemas.microsoft.com/office/drawing/2014/main" id="{5E65ADCD-C981-4501-82D4-26B14E4EF752}"/>
              </a:ext>
            </a:extLst>
          </p:cNvPr>
          <p:cNvSpPr>
            <a:spLocks noGrp="1"/>
          </p:cNvSpPr>
          <p:nvPr>
            <p:ph type="sldNum" sz="quarter" idx="16"/>
          </p:nvPr>
        </p:nvSpPr>
        <p:spPr/>
        <p:txBody>
          <a:bodyPr/>
          <a:lstStyle>
            <a:lvl1pPr>
              <a:defRPr/>
            </a:lvl1pPr>
          </a:lstStyle>
          <a:p>
            <a:pPr>
              <a:defRPr/>
            </a:pPr>
            <a:fld id="{ACDCBC03-4270-432E-BD3D-C9177E71C42A}" type="slidenum">
              <a:rPr lang="en-US"/>
              <a:pPr>
                <a:defRPr/>
              </a:pPr>
              <a:t>‹#›</a:t>
            </a:fld>
            <a:endParaRPr lang="en-US"/>
          </a:p>
        </p:txBody>
      </p:sp>
      <p:sp>
        <p:nvSpPr>
          <p:cNvPr id="9" name="Footer Placeholder 3">
            <a:extLst>
              <a:ext uri="{FF2B5EF4-FFF2-40B4-BE49-F238E27FC236}">
                <a16:creationId xmlns:a16="http://schemas.microsoft.com/office/drawing/2014/main" id="{822F4AF9-D47D-420A-B9FF-3B7D32010DC0}"/>
              </a:ext>
            </a:extLst>
          </p:cNvPr>
          <p:cNvSpPr>
            <a:spLocks noGrp="1"/>
          </p:cNvSpPr>
          <p:nvPr>
            <p:ph type="ftr" sz="quarter" idx="17"/>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412806394"/>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rtlCol="0">
            <a:noAutofit/>
          </a:bodyPr>
          <a:lstStyle/>
          <a:p>
            <a:pPr lvl="0"/>
            <a:r>
              <a:rPr lang="en-US" noProof="0"/>
              <a:t>Drag picture to placeholder or click icon to add</a:t>
            </a:r>
          </a:p>
        </p:txBody>
      </p:sp>
      <p:sp>
        <p:nvSpPr>
          <p:cNvPr id="6" name="Slide Number Placeholder 2">
            <a:extLst>
              <a:ext uri="{FF2B5EF4-FFF2-40B4-BE49-F238E27FC236}">
                <a16:creationId xmlns:a16="http://schemas.microsoft.com/office/drawing/2014/main" id="{69492A4A-CF1D-42B7-A7FA-64AC55C2C567}"/>
              </a:ext>
            </a:extLst>
          </p:cNvPr>
          <p:cNvSpPr>
            <a:spLocks noGrp="1"/>
          </p:cNvSpPr>
          <p:nvPr>
            <p:ph type="sldNum" sz="quarter" idx="17"/>
          </p:nvPr>
        </p:nvSpPr>
        <p:spPr/>
        <p:txBody>
          <a:bodyPr/>
          <a:lstStyle>
            <a:lvl1pPr>
              <a:defRPr/>
            </a:lvl1pPr>
          </a:lstStyle>
          <a:p>
            <a:pPr>
              <a:defRPr/>
            </a:pPr>
            <a:fld id="{31105C97-8384-412D-BA2D-5FB09379DCA4}" type="slidenum">
              <a:rPr lang="en-US"/>
              <a:pPr>
                <a:defRPr/>
              </a:pPr>
              <a:t>‹#›</a:t>
            </a:fld>
            <a:endParaRPr lang="en-US"/>
          </a:p>
        </p:txBody>
      </p:sp>
      <p:sp>
        <p:nvSpPr>
          <p:cNvPr id="10" name="Footer Placeholder 3">
            <a:extLst>
              <a:ext uri="{FF2B5EF4-FFF2-40B4-BE49-F238E27FC236}">
                <a16:creationId xmlns:a16="http://schemas.microsoft.com/office/drawing/2014/main" id="{B4DCDA2C-9BCD-4869-A610-27D04F4E6681}"/>
              </a:ext>
            </a:extLst>
          </p:cNvPr>
          <p:cNvSpPr>
            <a:spLocks noGrp="1"/>
          </p:cNvSpPr>
          <p:nvPr>
            <p:ph type="ftr" sz="quarter" idx="18"/>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833224707"/>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2">
            <a:extLst>
              <a:ext uri="{FF2B5EF4-FFF2-40B4-BE49-F238E27FC236}">
                <a16:creationId xmlns:a16="http://schemas.microsoft.com/office/drawing/2014/main" id="{A128F88B-DA20-44A7-91FD-421E81EF4474}"/>
              </a:ext>
            </a:extLst>
          </p:cNvPr>
          <p:cNvSpPr>
            <a:spLocks noGrp="1"/>
          </p:cNvSpPr>
          <p:nvPr>
            <p:ph type="sldNum" sz="quarter" idx="17"/>
          </p:nvPr>
        </p:nvSpPr>
        <p:spPr/>
        <p:txBody>
          <a:bodyPr/>
          <a:lstStyle>
            <a:lvl1pPr>
              <a:defRPr/>
            </a:lvl1pPr>
          </a:lstStyle>
          <a:p>
            <a:pPr>
              <a:defRPr/>
            </a:pPr>
            <a:fld id="{C19FC65D-1D36-4B90-A9A0-A93D39D4CFAA}" type="slidenum">
              <a:rPr lang="en-US"/>
              <a:pPr>
                <a:defRPr/>
              </a:pPr>
              <a:t>‹#›</a:t>
            </a:fld>
            <a:endParaRPr lang="en-US"/>
          </a:p>
        </p:txBody>
      </p:sp>
      <p:sp>
        <p:nvSpPr>
          <p:cNvPr id="8" name="Footer Placeholder 3">
            <a:extLst>
              <a:ext uri="{FF2B5EF4-FFF2-40B4-BE49-F238E27FC236}">
                <a16:creationId xmlns:a16="http://schemas.microsoft.com/office/drawing/2014/main" id="{9CDE18BC-1E78-4315-AE52-59BFFFE0E58A}"/>
              </a:ext>
            </a:extLst>
          </p:cNvPr>
          <p:cNvSpPr>
            <a:spLocks noGrp="1"/>
          </p:cNvSpPr>
          <p:nvPr>
            <p:ph type="ftr" sz="quarter" idx="18"/>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99364561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206393-E4A2-4F05-889B-3DFE62C9F336}"/>
              </a:ext>
            </a:extLst>
          </p:cNvPr>
          <p:cNvSpPr>
            <a:spLocks noChangeArrowheads="1"/>
          </p:cNvSpPr>
          <p:nvPr/>
        </p:nvSpPr>
        <p:spPr bwMode="auto">
          <a:xfrm>
            <a:off x="6096000" y="0"/>
            <a:ext cx="6096000" cy="685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Arial" panose="020B0604020202020204" pitchFamily="34" charset="0"/>
              </a:defRPr>
            </a:lvl1pPr>
            <a:lvl2pPr marL="742950" indent="-285750">
              <a:defRPr sz="1300">
                <a:solidFill>
                  <a:schemeClr val="tx1"/>
                </a:solidFill>
                <a:latin typeface="Arial" panose="020B0604020202020204" pitchFamily="34" charset="0"/>
              </a:defRPr>
            </a:lvl2pPr>
            <a:lvl3pPr marL="1143000" indent="-228600">
              <a:defRPr sz="1300">
                <a:solidFill>
                  <a:schemeClr val="tx1"/>
                </a:solidFill>
                <a:latin typeface="Arial" panose="020B0604020202020204" pitchFamily="34" charset="0"/>
              </a:defRPr>
            </a:lvl3pPr>
            <a:lvl4pPr marL="1600200" indent="-228600">
              <a:defRPr sz="1300">
                <a:solidFill>
                  <a:schemeClr val="tx1"/>
                </a:solidFill>
                <a:latin typeface="Arial" panose="020B0604020202020204" pitchFamily="34" charset="0"/>
              </a:defRPr>
            </a:lvl4pPr>
            <a:lvl5pPr marL="2057400" indent="-228600">
              <a:defRPr sz="1300">
                <a:solidFill>
                  <a:schemeClr val="tx1"/>
                </a:solidFill>
                <a:latin typeface="Arial" panose="020B0604020202020204" pitchFamily="34" charset="0"/>
              </a:defRPr>
            </a:lvl5pPr>
            <a:lvl6pPr marL="2514600" indent="-228600" defTabSz="685800" fontAlgn="base">
              <a:spcBef>
                <a:spcPct val="0"/>
              </a:spcBef>
              <a:spcAft>
                <a:spcPct val="0"/>
              </a:spcAft>
              <a:defRPr sz="1300">
                <a:solidFill>
                  <a:schemeClr val="tx1"/>
                </a:solidFill>
                <a:latin typeface="Arial" panose="020B0604020202020204" pitchFamily="34" charset="0"/>
              </a:defRPr>
            </a:lvl6pPr>
            <a:lvl7pPr marL="2971800" indent="-228600" defTabSz="685800" fontAlgn="base">
              <a:spcBef>
                <a:spcPct val="0"/>
              </a:spcBef>
              <a:spcAft>
                <a:spcPct val="0"/>
              </a:spcAft>
              <a:defRPr sz="1300">
                <a:solidFill>
                  <a:schemeClr val="tx1"/>
                </a:solidFill>
                <a:latin typeface="Arial" panose="020B0604020202020204" pitchFamily="34" charset="0"/>
              </a:defRPr>
            </a:lvl7pPr>
            <a:lvl8pPr marL="3429000" indent="-228600" defTabSz="685800" fontAlgn="base">
              <a:spcBef>
                <a:spcPct val="0"/>
              </a:spcBef>
              <a:spcAft>
                <a:spcPct val="0"/>
              </a:spcAft>
              <a:defRPr sz="1300">
                <a:solidFill>
                  <a:schemeClr val="tx1"/>
                </a:solidFill>
                <a:latin typeface="Arial" panose="020B0604020202020204" pitchFamily="34" charset="0"/>
              </a:defRPr>
            </a:lvl8pPr>
            <a:lvl9pPr marL="3886200" indent="-228600" defTabSz="685800" fontAlgn="base">
              <a:spcBef>
                <a:spcPct val="0"/>
              </a:spcBef>
              <a:spcAft>
                <a:spcPct val="0"/>
              </a:spcAft>
              <a:defRPr sz="1300">
                <a:solidFill>
                  <a:schemeClr val="tx1"/>
                </a:solidFill>
                <a:latin typeface="Arial" panose="020B0604020202020204" pitchFamily="34" charset="0"/>
              </a:defRPr>
            </a:lvl9pPr>
          </a:lstStyle>
          <a:p>
            <a:pPr algn="ctr" eaLnBrk="1" hangingPunct="1">
              <a:defRPr/>
            </a:pPr>
            <a:endParaRPr lang="fr-FR" altLang="fr-FR" sz="1600">
              <a:solidFill>
                <a:srgbClr val="FFFFFF"/>
              </a:solidFill>
              <a:cs typeface="Arial" panose="020B0604020202020204" pitchFamily="34" charset="0"/>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
        <p:nvSpPr>
          <p:cNvPr id="7" name="Slide Number Placeholder 2">
            <a:extLst>
              <a:ext uri="{FF2B5EF4-FFF2-40B4-BE49-F238E27FC236}">
                <a16:creationId xmlns:a16="http://schemas.microsoft.com/office/drawing/2014/main" id="{A0C98216-DE82-4099-9204-D6CF6532CF6A}"/>
              </a:ext>
            </a:extLst>
          </p:cNvPr>
          <p:cNvSpPr>
            <a:spLocks noGrp="1"/>
          </p:cNvSpPr>
          <p:nvPr>
            <p:ph type="sldNum" sz="quarter" idx="14"/>
          </p:nvPr>
        </p:nvSpPr>
        <p:spPr/>
        <p:txBody>
          <a:bodyPr/>
          <a:lstStyle>
            <a:lvl1pPr>
              <a:defRPr>
                <a:solidFill>
                  <a:schemeClr val="bg2"/>
                </a:solidFill>
              </a:defRPr>
            </a:lvl1pPr>
          </a:lstStyle>
          <a:p>
            <a:pPr>
              <a:defRPr/>
            </a:pPr>
            <a:fld id="{5EC23F27-E3D0-4C65-85EE-F3850A8709C9}" type="slidenum">
              <a:rPr lang="en-US"/>
              <a:pPr>
                <a:defRPr/>
              </a:pPr>
              <a:t>‹#›</a:t>
            </a:fld>
            <a:endParaRPr lang="en-US"/>
          </a:p>
        </p:txBody>
      </p:sp>
      <p:sp>
        <p:nvSpPr>
          <p:cNvPr id="8" name="Footer Placeholder 3">
            <a:extLst>
              <a:ext uri="{FF2B5EF4-FFF2-40B4-BE49-F238E27FC236}">
                <a16:creationId xmlns:a16="http://schemas.microsoft.com/office/drawing/2014/main" id="{94CDC059-0E70-49C0-88BC-8C7464B7D01D}"/>
              </a:ext>
            </a:extLst>
          </p:cNvPr>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502902383"/>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4" name="Slide Number Placeholder 2">
            <a:extLst>
              <a:ext uri="{FF2B5EF4-FFF2-40B4-BE49-F238E27FC236}">
                <a16:creationId xmlns:a16="http://schemas.microsoft.com/office/drawing/2014/main" id="{C554EBF6-75E3-483E-8110-FA226301D316}"/>
              </a:ext>
            </a:extLst>
          </p:cNvPr>
          <p:cNvSpPr>
            <a:spLocks noGrp="1"/>
          </p:cNvSpPr>
          <p:nvPr>
            <p:ph type="sldNum" sz="quarter" idx="16"/>
          </p:nvPr>
        </p:nvSpPr>
        <p:spPr/>
        <p:txBody>
          <a:bodyPr/>
          <a:lstStyle>
            <a:lvl1pPr>
              <a:defRPr/>
            </a:lvl1pPr>
          </a:lstStyle>
          <a:p>
            <a:pPr>
              <a:defRPr/>
            </a:pPr>
            <a:fld id="{A8959028-CB57-4641-BC57-ECD39B416876}" type="slidenum">
              <a:rPr lang="en-US"/>
              <a:pPr>
                <a:defRPr/>
              </a:pPr>
              <a:t>‹#›</a:t>
            </a:fld>
            <a:endParaRPr lang="en-US"/>
          </a:p>
        </p:txBody>
      </p:sp>
      <p:sp>
        <p:nvSpPr>
          <p:cNvPr id="5" name="Footer Placeholder 3">
            <a:extLst>
              <a:ext uri="{FF2B5EF4-FFF2-40B4-BE49-F238E27FC236}">
                <a16:creationId xmlns:a16="http://schemas.microsoft.com/office/drawing/2014/main" id="{1AF11828-A48C-4BBD-8CF5-AB96BDD2E98C}"/>
              </a:ext>
            </a:extLst>
          </p:cNvPr>
          <p:cNvSpPr>
            <a:spLocks noGrp="1"/>
          </p:cNvSpPr>
          <p:nvPr>
            <p:ph type="ftr" sz="quarter" idx="17"/>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877564844"/>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9787318B-5712-4C91-A43E-2F99D45DCE49}"/>
              </a:ext>
            </a:extLst>
          </p:cNvPr>
          <p:cNvSpPr>
            <a:spLocks noGrp="1"/>
          </p:cNvSpPr>
          <p:nvPr>
            <p:ph type="sldNum" sz="quarter" idx="10"/>
          </p:nvPr>
        </p:nvSpPr>
        <p:spPr/>
        <p:txBody>
          <a:bodyPr/>
          <a:lstStyle>
            <a:lvl1pPr>
              <a:defRPr/>
            </a:lvl1pPr>
          </a:lstStyle>
          <a:p>
            <a:pPr>
              <a:defRPr/>
            </a:pPr>
            <a:fld id="{536AD01D-FA46-44D2-A280-217675123D8D}" type="slidenum">
              <a:rPr lang="en-US"/>
              <a:pPr>
                <a:defRPr/>
              </a:pPr>
              <a:t>‹#›</a:t>
            </a:fld>
            <a:endParaRPr lang="en-US"/>
          </a:p>
        </p:txBody>
      </p:sp>
      <p:sp>
        <p:nvSpPr>
          <p:cNvPr id="4" name="Footer Placeholder 3">
            <a:extLst>
              <a:ext uri="{FF2B5EF4-FFF2-40B4-BE49-F238E27FC236}">
                <a16:creationId xmlns:a16="http://schemas.microsoft.com/office/drawing/2014/main" id="{B2E8C133-9990-4E4E-A0C1-E7B2E0EAC071}"/>
              </a:ext>
            </a:extLst>
          </p:cNvPr>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8349606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9" name="Slide Number Placeholder 2">
            <a:extLst>
              <a:ext uri="{FF2B5EF4-FFF2-40B4-BE49-F238E27FC236}">
                <a16:creationId xmlns:a16="http://schemas.microsoft.com/office/drawing/2014/main" id="{5D1B53F5-FFB9-4D32-93D6-83D7970B461A}"/>
              </a:ext>
            </a:extLst>
          </p:cNvPr>
          <p:cNvSpPr>
            <a:spLocks noGrp="1"/>
          </p:cNvSpPr>
          <p:nvPr>
            <p:ph type="sldNum" sz="quarter" idx="18"/>
          </p:nvPr>
        </p:nvSpPr>
        <p:spPr/>
        <p:txBody>
          <a:bodyPr/>
          <a:lstStyle>
            <a:lvl1pPr>
              <a:defRPr>
                <a:solidFill>
                  <a:schemeClr val="bg2"/>
                </a:solidFill>
              </a:defRPr>
            </a:lvl1pPr>
          </a:lstStyle>
          <a:p>
            <a:pPr>
              <a:defRPr/>
            </a:pPr>
            <a:fld id="{2F4C4A1F-03B8-4AC9-9A01-701EBA0F985F}" type="slidenum">
              <a:rPr lang="en-US"/>
              <a:pPr>
                <a:defRPr/>
              </a:pPr>
              <a:t>‹#›</a:t>
            </a:fld>
            <a:endParaRPr lang="en-US"/>
          </a:p>
        </p:txBody>
      </p:sp>
      <p:sp>
        <p:nvSpPr>
          <p:cNvPr id="11" name="Footer Placeholder 3">
            <a:extLst>
              <a:ext uri="{FF2B5EF4-FFF2-40B4-BE49-F238E27FC236}">
                <a16:creationId xmlns:a16="http://schemas.microsoft.com/office/drawing/2014/main" id="{F2D0803D-77FB-4232-BA67-5F008D8E93A2}"/>
              </a:ext>
            </a:extLst>
          </p:cNvPr>
          <p:cNvSpPr>
            <a:spLocks noGrp="1"/>
          </p:cNvSpPr>
          <p:nvPr>
            <p:ph type="ftr" sz="quarter" idx="19"/>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264634499"/>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622805F3-D2D1-4B5D-9D5C-BDDAAD576C49}"/>
              </a:ext>
            </a:extLst>
          </p:cNvPr>
          <p:cNvSpPr>
            <a:spLocks noGrp="1"/>
          </p:cNvSpPr>
          <p:nvPr>
            <p:ph type="sldNum" sz="quarter" idx="19"/>
          </p:nvPr>
        </p:nvSpPr>
        <p:spPr/>
        <p:txBody>
          <a:bodyPr/>
          <a:lstStyle>
            <a:lvl1pPr>
              <a:defRPr>
                <a:solidFill>
                  <a:schemeClr val="bg2"/>
                </a:solidFill>
              </a:defRPr>
            </a:lvl1pPr>
          </a:lstStyle>
          <a:p>
            <a:pPr>
              <a:defRPr/>
            </a:pPr>
            <a:fld id="{E53D6CFA-BE9A-46D6-8A13-EE20C0CF7327}" type="slidenum">
              <a:rPr lang="en-US"/>
              <a:pPr>
                <a:defRPr/>
              </a:pPr>
              <a:t>‹#›</a:t>
            </a:fld>
            <a:endParaRPr lang="en-US"/>
          </a:p>
        </p:txBody>
      </p:sp>
      <p:sp>
        <p:nvSpPr>
          <p:cNvPr id="9" name="Footer Placeholder 3">
            <a:extLst>
              <a:ext uri="{FF2B5EF4-FFF2-40B4-BE49-F238E27FC236}">
                <a16:creationId xmlns:a16="http://schemas.microsoft.com/office/drawing/2014/main" id="{890978D9-D0C5-47D6-A425-CB68ED5D722A}"/>
              </a:ext>
            </a:extLst>
          </p:cNvPr>
          <p:cNvSpPr>
            <a:spLocks noGrp="1"/>
          </p:cNvSpPr>
          <p:nvPr>
            <p:ph type="ftr" sz="quarter" idx="20"/>
          </p:nvPr>
        </p:nvSpPr>
        <p:spPr/>
        <p:txBody>
          <a:bodyPr/>
          <a:lstStyle>
            <a:lvl1pPr>
              <a:defRPr>
                <a:solidFill>
                  <a:schemeClr val="bg2"/>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811514904"/>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F14E7C1C-23EB-4AA7-A096-6BA5659318E5}"/>
              </a:ext>
            </a:extLst>
          </p:cNvPr>
          <p:cNvSpPr>
            <a:spLocks noGrp="1"/>
          </p:cNvSpPr>
          <p:nvPr>
            <p:ph type="sldNum" sz="quarter" idx="19"/>
          </p:nvPr>
        </p:nvSpPr>
        <p:spPr/>
        <p:txBody>
          <a:bodyPr/>
          <a:lstStyle>
            <a:lvl1pPr>
              <a:defRPr>
                <a:solidFill>
                  <a:schemeClr val="bg2"/>
                </a:solidFill>
              </a:defRPr>
            </a:lvl1pPr>
          </a:lstStyle>
          <a:p>
            <a:pPr>
              <a:defRPr/>
            </a:pPr>
            <a:fld id="{AFB599F9-14E1-43E3-B465-390597E2E635}" type="slidenum">
              <a:rPr lang="en-US"/>
              <a:pPr>
                <a:defRPr/>
              </a:pPr>
              <a:t>‹#›</a:t>
            </a:fld>
            <a:endParaRPr lang="en-US"/>
          </a:p>
        </p:txBody>
      </p:sp>
      <p:sp>
        <p:nvSpPr>
          <p:cNvPr id="9" name="Footer Placeholder 3">
            <a:extLst>
              <a:ext uri="{FF2B5EF4-FFF2-40B4-BE49-F238E27FC236}">
                <a16:creationId xmlns:a16="http://schemas.microsoft.com/office/drawing/2014/main" id="{CC0CA8E5-177E-496E-BB84-15BEB9CC84B3}"/>
              </a:ext>
            </a:extLst>
          </p:cNvPr>
          <p:cNvSpPr>
            <a:spLocks noGrp="1"/>
          </p:cNvSpPr>
          <p:nvPr>
            <p:ph type="ftr" sz="quarter" idx="20"/>
          </p:nvPr>
        </p:nvSpPr>
        <p:spPr/>
        <p:txBody>
          <a:bodyPr/>
          <a:lstStyle>
            <a:lvl1pPr>
              <a:defRPr>
                <a:solidFill>
                  <a:schemeClr val="bg2"/>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095345538"/>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B27ED78-A32F-4A3F-832E-DB540B3943ED}"/>
              </a:ext>
            </a:extLst>
          </p:cNvPr>
          <p:cNvSpPr>
            <a:spLocks noGrp="1"/>
          </p:cNvSpPr>
          <p:nvPr>
            <p:ph type="sldNum" sz="quarter" idx="10"/>
          </p:nvPr>
        </p:nvSpPr>
        <p:spPr/>
        <p:txBody>
          <a:bodyPr/>
          <a:lstStyle>
            <a:lvl1pPr>
              <a:defRPr/>
            </a:lvl1pPr>
          </a:lstStyle>
          <a:p>
            <a:pPr>
              <a:defRPr/>
            </a:pPr>
            <a:fld id="{B1972A15-E0D7-48A3-ACED-EBC8B41BD931}" type="slidenum">
              <a:rPr lang="en-US"/>
              <a:pPr>
                <a:defRPr/>
              </a:pPr>
              <a:t>‹#›</a:t>
            </a:fld>
            <a:endParaRPr lang="en-US"/>
          </a:p>
        </p:txBody>
      </p:sp>
      <p:sp>
        <p:nvSpPr>
          <p:cNvPr id="4" name="Footer Placeholder 3">
            <a:extLst>
              <a:ext uri="{FF2B5EF4-FFF2-40B4-BE49-F238E27FC236}">
                <a16:creationId xmlns:a16="http://schemas.microsoft.com/office/drawing/2014/main" id="{3564CAB7-DD4E-4D69-9463-52C66AADD98A}"/>
              </a:ext>
            </a:extLst>
          </p:cNvPr>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7981765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814752030"/>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8D8B531E-BDDD-4313-92A4-22C8C1BC7F90}"/>
              </a:ext>
            </a:extLst>
          </p:cNvPr>
          <p:cNvSpPr>
            <a:spLocks noGrp="1"/>
          </p:cNvSpPr>
          <p:nvPr>
            <p:ph type="sldNum" sz="quarter" idx="20"/>
          </p:nvPr>
        </p:nvSpPr>
        <p:spPr/>
        <p:txBody>
          <a:bodyPr/>
          <a:lstStyle>
            <a:lvl1pPr>
              <a:defRPr/>
            </a:lvl1pPr>
          </a:lstStyle>
          <a:p>
            <a:pPr>
              <a:defRPr/>
            </a:pPr>
            <a:fld id="{82DA350C-7162-41FA-B3C1-E967FB2EA2E3}" type="slidenum">
              <a:rPr lang="en-US"/>
              <a:pPr>
                <a:defRPr/>
              </a:pPr>
              <a:t>‹#›</a:t>
            </a:fld>
            <a:endParaRPr lang="en-US"/>
          </a:p>
        </p:txBody>
      </p:sp>
      <p:sp>
        <p:nvSpPr>
          <p:cNvPr id="4" name="Footer Placeholder 3">
            <a:extLst>
              <a:ext uri="{FF2B5EF4-FFF2-40B4-BE49-F238E27FC236}">
                <a16:creationId xmlns:a16="http://schemas.microsoft.com/office/drawing/2014/main" id="{ED296C8C-97BA-47FC-A6B0-31D7BC68DFAB}"/>
              </a:ext>
            </a:extLst>
          </p:cNvPr>
          <p:cNvSpPr>
            <a:spLocks noGrp="1"/>
          </p:cNvSpPr>
          <p:nvPr>
            <p:ph type="ftr" sz="quarter" idx="21"/>
          </p:nvPr>
        </p:nvSpPr>
        <p:spPr/>
        <p:txBody>
          <a:bodyPr/>
          <a:lstStyle>
            <a:lvl1pPr>
              <a:defRPr>
                <a:solidFill>
                  <a:schemeClr val="bg2"/>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4027371747"/>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6" name="Slide Number Placeholder 2">
            <a:extLst>
              <a:ext uri="{FF2B5EF4-FFF2-40B4-BE49-F238E27FC236}">
                <a16:creationId xmlns:a16="http://schemas.microsoft.com/office/drawing/2014/main" id="{4CADFC51-7E39-467A-8C48-97F3286AD880}"/>
              </a:ext>
            </a:extLst>
          </p:cNvPr>
          <p:cNvSpPr>
            <a:spLocks noGrp="1"/>
          </p:cNvSpPr>
          <p:nvPr>
            <p:ph type="sldNum" sz="quarter" idx="23"/>
          </p:nvPr>
        </p:nvSpPr>
        <p:spPr/>
        <p:txBody>
          <a:bodyPr/>
          <a:lstStyle>
            <a:lvl1pPr>
              <a:defRPr>
                <a:solidFill>
                  <a:schemeClr val="bg2"/>
                </a:solidFill>
              </a:defRPr>
            </a:lvl1pPr>
          </a:lstStyle>
          <a:p>
            <a:pPr>
              <a:defRPr/>
            </a:pPr>
            <a:fld id="{EFC9D784-8D54-45AB-85B7-D32CA7CC8376}" type="slidenum">
              <a:rPr lang="en-US"/>
              <a:pPr>
                <a:defRPr/>
              </a:pPr>
              <a:t>‹#›</a:t>
            </a:fld>
            <a:endParaRPr lang="en-US"/>
          </a:p>
        </p:txBody>
      </p:sp>
      <p:sp>
        <p:nvSpPr>
          <p:cNvPr id="8" name="Footer Placeholder 3">
            <a:extLst>
              <a:ext uri="{FF2B5EF4-FFF2-40B4-BE49-F238E27FC236}">
                <a16:creationId xmlns:a16="http://schemas.microsoft.com/office/drawing/2014/main" id="{32716BC0-EE01-4A9F-9B98-188E66272C09}"/>
              </a:ext>
            </a:extLst>
          </p:cNvPr>
          <p:cNvSpPr>
            <a:spLocks noGrp="1"/>
          </p:cNvSpPr>
          <p:nvPr>
            <p:ph type="ftr" sz="quarter" idx="24"/>
          </p:nvPr>
        </p:nvSpPr>
        <p:spPr/>
        <p:txBody>
          <a:bodyPr/>
          <a:lstStyle>
            <a:lvl1pPr>
              <a:defRPr>
                <a:solidFill>
                  <a:schemeClr val="bg2"/>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689314031"/>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2">
            <a:extLst>
              <a:ext uri="{FF2B5EF4-FFF2-40B4-BE49-F238E27FC236}">
                <a16:creationId xmlns:a16="http://schemas.microsoft.com/office/drawing/2014/main" id="{6EEDFB23-CDEC-4E74-8987-1D0629E75C13}"/>
              </a:ext>
            </a:extLst>
          </p:cNvPr>
          <p:cNvSpPr>
            <a:spLocks noGrp="1"/>
          </p:cNvSpPr>
          <p:nvPr>
            <p:ph type="sldNum" sz="quarter" idx="13"/>
          </p:nvPr>
        </p:nvSpPr>
        <p:spPr/>
        <p:txBody>
          <a:bodyPr/>
          <a:lstStyle>
            <a:lvl1pPr>
              <a:defRPr/>
            </a:lvl1pPr>
          </a:lstStyle>
          <a:p>
            <a:pPr>
              <a:defRPr/>
            </a:pPr>
            <a:fld id="{D94E0A7C-4967-452D-84AF-05DE72B48554}" type="slidenum">
              <a:rPr lang="en-US"/>
              <a:pPr>
                <a:defRPr/>
              </a:pPr>
              <a:t>‹#›</a:t>
            </a:fld>
            <a:endParaRPr lang="en-US"/>
          </a:p>
        </p:txBody>
      </p:sp>
      <p:sp>
        <p:nvSpPr>
          <p:cNvPr id="5" name="Footer Placeholder 3">
            <a:extLst>
              <a:ext uri="{FF2B5EF4-FFF2-40B4-BE49-F238E27FC236}">
                <a16:creationId xmlns:a16="http://schemas.microsoft.com/office/drawing/2014/main" id="{A626670C-EC9F-477E-A610-486F10892CA0}"/>
              </a:ext>
            </a:extLst>
          </p:cNvPr>
          <p:cNvSpPr>
            <a:spLocks noGrp="1"/>
          </p:cNvSpPr>
          <p:nvPr>
            <p:ph type="ftr" sz="quarter" idx="14"/>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221344588"/>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a:extLst>
              <a:ext uri="{FF2B5EF4-FFF2-40B4-BE49-F238E27FC236}">
                <a16:creationId xmlns:a16="http://schemas.microsoft.com/office/drawing/2014/main" id="{5C47BC41-0B91-47CF-9093-697834CD98F6}"/>
              </a:ext>
            </a:extLst>
          </p:cNvPr>
          <p:cNvSpPr>
            <a:spLocks noGrp="1"/>
          </p:cNvSpPr>
          <p:nvPr>
            <p:ph type="sldNum" sz="quarter" idx="14"/>
          </p:nvPr>
        </p:nvSpPr>
        <p:spPr/>
        <p:txBody>
          <a:bodyPr/>
          <a:lstStyle>
            <a:lvl1pPr>
              <a:defRPr/>
            </a:lvl1pPr>
          </a:lstStyle>
          <a:p>
            <a:pPr>
              <a:defRPr/>
            </a:pPr>
            <a:fld id="{2612A54B-A19D-4DBD-9903-6FFAFC9D61BC}" type="slidenum">
              <a:rPr lang="en-US"/>
              <a:pPr>
                <a:defRPr/>
              </a:pPr>
              <a:t>‹#›</a:t>
            </a:fld>
            <a:endParaRPr lang="en-US"/>
          </a:p>
        </p:txBody>
      </p:sp>
      <p:sp>
        <p:nvSpPr>
          <p:cNvPr id="6" name="Footer Placeholder 3">
            <a:extLst>
              <a:ext uri="{FF2B5EF4-FFF2-40B4-BE49-F238E27FC236}">
                <a16:creationId xmlns:a16="http://schemas.microsoft.com/office/drawing/2014/main" id="{DF050B2E-6CC7-4AE8-9BD4-17AC2F389DAE}"/>
              </a:ext>
            </a:extLst>
          </p:cNvPr>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01461755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2">
            <a:extLst>
              <a:ext uri="{FF2B5EF4-FFF2-40B4-BE49-F238E27FC236}">
                <a16:creationId xmlns:a16="http://schemas.microsoft.com/office/drawing/2014/main" id="{B1E37856-9993-43E1-9F07-5C9165310831}"/>
              </a:ext>
            </a:extLst>
          </p:cNvPr>
          <p:cNvSpPr>
            <a:spLocks noGrp="1"/>
          </p:cNvSpPr>
          <p:nvPr>
            <p:ph type="sldNum" sz="quarter" idx="13"/>
          </p:nvPr>
        </p:nvSpPr>
        <p:spPr/>
        <p:txBody>
          <a:bodyPr/>
          <a:lstStyle>
            <a:lvl1pPr>
              <a:defRPr/>
            </a:lvl1pPr>
          </a:lstStyle>
          <a:p>
            <a:pPr>
              <a:defRPr/>
            </a:pPr>
            <a:fld id="{9F6696CB-1286-4063-9680-7941191ED865}" type="slidenum">
              <a:rPr lang="en-US"/>
              <a:pPr>
                <a:defRPr/>
              </a:pPr>
              <a:t>‹#›</a:t>
            </a:fld>
            <a:endParaRPr lang="en-US"/>
          </a:p>
        </p:txBody>
      </p:sp>
      <p:sp>
        <p:nvSpPr>
          <p:cNvPr id="5" name="Footer Placeholder 3">
            <a:extLst>
              <a:ext uri="{FF2B5EF4-FFF2-40B4-BE49-F238E27FC236}">
                <a16:creationId xmlns:a16="http://schemas.microsoft.com/office/drawing/2014/main" id="{7B8CC145-CA85-4342-ABF8-30EEB4084703}"/>
              </a:ext>
            </a:extLst>
          </p:cNvPr>
          <p:cNvSpPr>
            <a:spLocks noGrp="1"/>
          </p:cNvSpPr>
          <p:nvPr>
            <p:ph type="ftr" sz="quarter" idx="14"/>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01356586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rtlCol="0">
            <a:noAutofit/>
          </a:bodyPr>
          <a:lstStyle/>
          <a:p>
            <a:pPr lvl="0"/>
            <a:r>
              <a:rPr lang="en-US" noProof="0"/>
              <a:t>Drag picture to placeholder or click icon to add</a:t>
            </a:r>
          </a:p>
        </p:txBody>
      </p:sp>
      <p:sp>
        <p:nvSpPr>
          <p:cNvPr id="8" name="Slide Number Placeholder 2">
            <a:extLst>
              <a:ext uri="{FF2B5EF4-FFF2-40B4-BE49-F238E27FC236}">
                <a16:creationId xmlns:a16="http://schemas.microsoft.com/office/drawing/2014/main" id="{7253A990-CD6B-4368-A257-4410A7C1E43B}"/>
              </a:ext>
            </a:extLst>
          </p:cNvPr>
          <p:cNvSpPr>
            <a:spLocks noGrp="1"/>
          </p:cNvSpPr>
          <p:nvPr>
            <p:ph type="sldNum" sz="quarter" idx="15"/>
          </p:nvPr>
        </p:nvSpPr>
        <p:spPr/>
        <p:txBody>
          <a:bodyPr/>
          <a:lstStyle>
            <a:lvl1pPr>
              <a:defRPr/>
            </a:lvl1pPr>
          </a:lstStyle>
          <a:p>
            <a:pPr>
              <a:defRPr/>
            </a:pPr>
            <a:fld id="{1A3DA260-1BB7-40CB-9832-DA4DEA732259}" type="slidenum">
              <a:rPr lang="en-US"/>
              <a:pPr>
                <a:defRPr/>
              </a:pPr>
              <a:t>‹#›</a:t>
            </a:fld>
            <a:endParaRPr lang="en-US"/>
          </a:p>
        </p:txBody>
      </p:sp>
      <p:sp>
        <p:nvSpPr>
          <p:cNvPr id="9" name="Footer Placeholder 3">
            <a:extLst>
              <a:ext uri="{FF2B5EF4-FFF2-40B4-BE49-F238E27FC236}">
                <a16:creationId xmlns:a16="http://schemas.microsoft.com/office/drawing/2014/main" id="{51BA544E-CF00-4917-9C70-3BED8EFDBEE6}"/>
              </a:ext>
            </a:extLst>
          </p:cNvPr>
          <p:cNvSpPr>
            <a:spLocks noGrp="1"/>
          </p:cNvSpPr>
          <p:nvPr>
            <p:ph type="ftr" sz="quarter" idx="16"/>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356391836"/>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2">
            <a:extLst>
              <a:ext uri="{FF2B5EF4-FFF2-40B4-BE49-F238E27FC236}">
                <a16:creationId xmlns:a16="http://schemas.microsoft.com/office/drawing/2014/main" id="{2F488EAF-51BC-4E54-9706-2753AC8CD162}"/>
              </a:ext>
            </a:extLst>
          </p:cNvPr>
          <p:cNvSpPr>
            <a:spLocks noGrp="1"/>
          </p:cNvSpPr>
          <p:nvPr>
            <p:ph type="sldNum" sz="quarter" idx="15"/>
          </p:nvPr>
        </p:nvSpPr>
        <p:spPr/>
        <p:txBody>
          <a:bodyPr/>
          <a:lstStyle>
            <a:lvl1pPr>
              <a:defRPr/>
            </a:lvl1pPr>
          </a:lstStyle>
          <a:p>
            <a:pPr>
              <a:defRPr/>
            </a:pPr>
            <a:fld id="{AB7C34A8-610D-42E9-9E61-A3F2DCBE7FCF}" type="slidenum">
              <a:rPr lang="en-US"/>
              <a:pPr>
                <a:defRPr/>
              </a:pPr>
              <a:t>‹#›</a:t>
            </a:fld>
            <a:endParaRPr lang="en-US"/>
          </a:p>
        </p:txBody>
      </p:sp>
      <p:sp>
        <p:nvSpPr>
          <p:cNvPr id="10" name="Footer Placeholder 3">
            <a:extLst>
              <a:ext uri="{FF2B5EF4-FFF2-40B4-BE49-F238E27FC236}">
                <a16:creationId xmlns:a16="http://schemas.microsoft.com/office/drawing/2014/main" id="{748E73B3-54B2-4B64-AA4C-DDEE6516E375}"/>
              </a:ext>
            </a:extLst>
          </p:cNvPr>
          <p:cNvSpPr>
            <a:spLocks noGrp="1"/>
          </p:cNvSpPr>
          <p:nvPr>
            <p:ph type="ftr" sz="quarter" idx="16"/>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099483477"/>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rtlCol="0">
            <a:noAutofit/>
          </a:bodyPr>
          <a:lstStyle/>
          <a:p>
            <a:pPr lvl="0"/>
            <a:r>
              <a:rPr lang="en-US" noProof="0"/>
              <a:t>Click icon to add table</a:t>
            </a:r>
          </a:p>
        </p:txBody>
      </p:sp>
      <p:sp>
        <p:nvSpPr>
          <p:cNvPr id="4" name="Slide Number Placeholder 2">
            <a:extLst>
              <a:ext uri="{FF2B5EF4-FFF2-40B4-BE49-F238E27FC236}">
                <a16:creationId xmlns:a16="http://schemas.microsoft.com/office/drawing/2014/main" id="{A6D34C6C-EC02-473E-A9C0-70587D3C7480}"/>
              </a:ext>
            </a:extLst>
          </p:cNvPr>
          <p:cNvSpPr>
            <a:spLocks noGrp="1"/>
          </p:cNvSpPr>
          <p:nvPr>
            <p:ph type="sldNum" sz="quarter" idx="14"/>
          </p:nvPr>
        </p:nvSpPr>
        <p:spPr/>
        <p:txBody>
          <a:bodyPr/>
          <a:lstStyle>
            <a:lvl1pPr>
              <a:defRPr/>
            </a:lvl1pPr>
          </a:lstStyle>
          <a:p>
            <a:pPr>
              <a:defRPr/>
            </a:pPr>
            <a:fld id="{E1821695-5429-4ABE-B8CA-59569CA68092}" type="slidenum">
              <a:rPr lang="en-US"/>
              <a:pPr>
                <a:defRPr/>
              </a:pPr>
              <a:t>‹#›</a:t>
            </a:fld>
            <a:endParaRPr lang="en-US"/>
          </a:p>
        </p:txBody>
      </p:sp>
      <p:sp>
        <p:nvSpPr>
          <p:cNvPr id="5" name="Footer Placeholder 3">
            <a:extLst>
              <a:ext uri="{FF2B5EF4-FFF2-40B4-BE49-F238E27FC236}">
                <a16:creationId xmlns:a16="http://schemas.microsoft.com/office/drawing/2014/main" id="{1E67E22F-0EBE-4C75-A294-465A5CB5CFA2}"/>
              </a:ext>
            </a:extLst>
          </p:cNvPr>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83519041"/>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48947A5D-79A6-435D-8305-F465267BCAE3}"/>
              </a:ext>
            </a:extLst>
          </p:cNvPr>
          <p:cNvSpPr>
            <a:spLocks noGrp="1"/>
          </p:cNvSpPr>
          <p:nvPr>
            <p:ph type="sldNum" sz="quarter" idx="10"/>
          </p:nvPr>
        </p:nvSpPr>
        <p:spPr/>
        <p:txBody>
          <a:bodyPr/>
          <a:lstStyle>
            <a:lvl1pPr>
              <a:defRPr/>
            </a:lvl1pPr>
          </a:lstStyle>
          <a:p>
            <a:pPr>
              <a:defRPr/>
            </a:pPr>
            <a:fld id="{2577F378-7D41-4AF3-B715-4C32C70A2094}" type="slidenum">
              <a:rPr lang="en-US"/>
              <a:pPr>
                <a:defRPr/>
              </a:pPr>
              <a:t>‹#›</a:t>
            </a:fld>
            <a:endParaRPr lang="en-US"/>
          </a:p>
        </p:txBody>
      </p:sp>
      <p:sp>
        <p:nvSpPr>
          <p:cNvPr id="3" name="Footer Placeholder 3">
            <a:extLst>
              <a:ext uri="{FF2B5EF4-FFF2-40B4-BE49-F238E27FC236}">
                <a16:creationId xmlns:a16="http://schemas.microsoft.com/office/drawing/2014/main" id="{70036BAA-A11F-444E-B55A-4E70AA5DB634}"/>
              </a:ext>
            </a:extLst>
          </p:cNvPr>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21167899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3111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3869182788"/>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
        <p:nvSpPr>
          <p:cNvPr id="4" name="Slide Number Placeholder 2">
            <a:extLst>
              <a:ext uri="{FF2B5EF4-FFF2-40B4-BE49-F238E27FC236}">
                <a16:creationId xmlns:a16="http://schemas.microsoft.com/office/drawing/2014/main" id="{48DC85AB-A0AC-497A-9665-E24A53900A00}"/>
              </a:ext>
            </a:extLst>
          </p:cNvPr>
          <p:cNvSpPr>
            <a:spLocks noGrp="1"/>
          </p:cNvSpPr>
          <p:nvPr>
            <p:ph type="sldNum" sz="quarter" idx="13"/>
          </p:nvPr>
        </p:nvSpPr>
        <p:spPr/>
        <p:txBody>
          <a:bodyPr/>
          <a:lstStyle>
            <a:lvl1pPr>
              <a:defRPr/>
            </a:lvl1pPr>
          </a:lstStyle>
          <a:p>
            <a:pPr>
              <a:defRPr/>
            </a:pPr>
            <a:fld id="{1F4F9C8C-F412-47E7-A43D-F718284623FA}" type="slidenum">
              <a:rPr lang="en-US"/>
              <a:pPr>
                <a:defRPr/>
              </a:pPr>
              <a:t>‹#›</a:t>
            </a:fld>
            <a:endParaRPr lang="en-US"/>
          </a:p>
        </p:txBody>
      </p:sp>
      <p:sp>
        <p:nvSpPr>
          <p:cNvPr id="5" name="Footer Placeholder 3">
            <a:extLst>
              <a:ext uri="{FF2B5EF4-FFF2-40B4-BE49-F238E27FC236}">
                <a16:creationId xmlns:a16="http://schemas.microsoft.com/office/drawing/2014/main" id="{4EF1C91F-FB15-4B39-AA31-9A61EB5A7F57}"/>
              </a:ext>
            </a:extLst>
          </p:cNvPr>
          <p:cNvSpPr>
            <a:spLocks noGrp="1"/>
          </p:cNvSpPr>
          <p:nvPr>
            <p:ph type="ftr" sz="quarter" idx="14"/>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859831427"/>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09504F2E-47AB-4991-8E0D-A49413D2271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234518" y="2914651"/>
            <a:ext cx="1729316" cy="70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A396E9B-DF0B-40D3-A7AC-07BD4422C594}"/>
              </a:ext>
            </a:extLst>
          </p:cNvPr>
          <p:cNvSpPr>
            <a:spLocks noGrp="1"/>
          </p:cNvSpPr>
          <p:nvPr>
            <p:ph type="sldNum" sz="quarter" idx="10"/>
          </p:nvPr>
        </p:nvSpPr>
        <p:spPr/>
        <p:txBody>
          <a:bodyPr/>
          <a:lstStyle>
            <a:lvl1pPr>
              <a:defRPr/>
            </a:lvl1pPr>
          </a:lstStyle>
          <a:p>
            <a:pPr>
              <a:defRPr/>
            </a:pPr>
            <a:fld id="{E18ED9A4-0FAC-41B8-9075-FC90081DCF05}" type="slidenum">
              <a:rPr lang="en-US"/>
              <a:pPr>
                <a:defRPr/>
              </a:pPr>
              <a:t>‹#›</a:t>
            </a:fld>
            <a:endParaRPr lang="en-US"/>
          </a:p>
        </p:txBody>
      </p:sp>
      <p:sp>
        <p:nvSpPr>
          <p:cNvPr id="4" name="Footer Placeholder 3">
            <a:extLst>
              <a:ext uri="{FF2B5EF4-FFF2-40B4-BE49-F238E27FC236}">
                <a16:creationId xmlns:a16="http://schemas.microsoft.com/office/drawing/2014/main" id="{7B39B906-9240-4CBC-A255-7066733F18D2}"/>
              </a:ext>
            </a:extLst>
          </p:cNvPr>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010014975"/>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 2019 IBM Corporation</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145651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0650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40145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15683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50391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3320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Tree>
    <p:extLst>
      <p:ext uri="{BB962C8B-B14F-4D97-AF65-F5344CB8AC3E}">
        <p14:creationId xmlns:p14="http://schemas.microsoft.com/office/powerpoint/2010/main" val="329880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65886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675992448"/>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230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135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417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77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55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432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13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46514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425836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274935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1086461192"/>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411115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426759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809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0768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382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33042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128917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296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86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9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528778825"/>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72323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143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45204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319407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74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
        <p:nvSpPr>
          <p:cNvPr id="5" name="Title 4">
            <a:extLst>
              <a:ext uri="{FF2B5EF4-FFF2-40B4-BE49-F238E27FC236}">
                <a16:creationId xmlns:a16="http://schemas.microsoft.com/office/drawing/2014/main" id="{850B69C6-95A5-4712-ADFD-3AD99468DD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0273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68419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9" name="Picture 8"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latin typeface="+mn-lt"/>
              </a:defRPr>
            </a:lvl1pPr>
          </a:lstStyle>
          <a:p>
            <a:r>
              <a:rPr lang="en-US"/>
              <a:t>© 2019 IBM Corporation</a:t>
            </a:r>
          </a:p>
        </p:txBody>
      </p:sp>
    </p:spTree>
    <p:extLst>
      <p:ext uri="{BB962C8B-B14F-4D97-AF65-F5344CB8AC3E}">
        <p14:creationId xmlns:p14="http://schemas.microsoft.com/office/powerpoint/2010/main" val="415626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2_Cover Slide">
    <p:bg>
      <p:bgPr>
        <a:solidFill>
          <a:schemeClr val="tx2"/>
        </a:solidFill>
        <a:effectLst/>
      </p:bgPr>
    </p:bg>
    <p:spTree>
      <p:nvGrpSpPr>
        <p:cNvPr id="1" name=""/>
        <p:cNvGrpSpPr/>
        <p:nvPr/>
      </p:nvGrpSpPr>
      <p:grpSpPr>
        <a:xfrm>
          <a:off x="0" y="0"/>
          <a:ext cx="0" cy="0"/>
          <a:chOff x="0" y="0"/>
          <a:chExt cx="0" cy="0"/>
        </a:xfrm>
      </p:grpSpPr>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19" name="Picture 18"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a:extLst>
              <a:ext uri="{FF2B5EF4-FFF2-40B4-BE49-F238E27FC236}">
                <a16:creationId xmlns:a16="http://schemas.microsoft.com/office/drawing/2014/main" id="{68DAEE98-C09D-4425-846C-8FBAC53B72E8}"/>
              </a:ext>
            </a:extLst>
          </p:cNvPr>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 2019 IBM Corporation</a:t>
            </a:r>
          </a:p>
        </p:txBody>
      </p:sp>
    </p:spTree>
    <p:extLst>
      <p:ext uri="{BB962C8B-B14F-4D97-AF65-F5344CB8AC3E}">
        <p14:creationId xmlns:p14="http://schemas.microsoft.com/office/powerpoint/2010/main" val="429443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4" name="Footer Placeholder 3">
            <a:extLst>
              <a:ext uri="{FF2B5EF4-FFF2-40B4-BE49-F238E27FC236}">
                <a16:creationId xmlns:a16="http://schemas.microsoft.com/office/drawing/2014/main" id="{448C871E-7B73-40E5-8446-26E5D538FCF6}"/>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227544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80437769"/>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1FDBF391-2AF5-45DA-B102-DD446CD68B5F}"/>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211003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960FD2B6-D75F-4FC1-A09C-400A6F6D0E51}"/>
              </a:ext>
            </a:extLst>
          </p:cNvPr>
          <p:cNvSpPr>
            <a:spLocks noGrp="1"/>
          </p:cNvSpPr>
          <p:nvPr>
            <p:ph type="ftr" sz="quarter" idx="13"/>
          </p:nvPr>
        </p:nvSpPr>
        <p:spPr/>
        <p:txBody>
          <a:bodyPr/>
          <a:lstStyle/>
          <a:p>
            <a:r>
              <a:rPr lang="en-US"/>
              <a:t>© 2019 IBM Corporation</a:t>
            </a:r>
          </a:p>
        </p:txBody>
      </p:sp>
    </p:spTree>
    <p:extLst>
      <p:ext uri="{BB962C8B-B14F-4D97-AF65-F5344CB8AC3E}">
        <p14:creationId xmlns:p14="http://schemas.microsoft.com/office/powerpoint/2010/main" val="247470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2" name="Footer Placeholder 1">
            <a:extLst>
              <a:ext uri="{FF2B5EF4-FFF2-40B4-BE49-F238E27FC236}">
                <a16:creationId xmlns:a16="http://schemas.microsoft.com/office/drawing/2014/main" id="{96AFC515-536B-4EF9-8A30-A5F93EA54FAD}"/>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83248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144503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78019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A3186635-3E7B-4FFC-9A48-CC5EF45A9BA8}"/>
              </a:ext>
            </a:extLst>
          </p:cNvPr>
          <p:cNvSpPr>
            <a:spLocks noGrp="1"/>
          </p:cNvSpPr>
          <p:nvPr>
            <p:ph type="sldNum" sz="quarter" idx="11"/>
          </p:nvPr>
        </p:nvSpPr>
        <p:spPr/>
        <p:txBody>
          <a:bodyPr/>
          <a:lstStyle>
            <a:lvl1pPr defTabSz="914377">
              <a:defRPr/>
            </a:lvl1pPr>
          </a:lstStyle>
          <a:p>
            <a:pPr>
              <a:defRPr/>
            </a:pPr>
            <a:fld id="{A9EA177B-097B-464B-B02F-6945BCA8C769}"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5215C306-4DD8-4A13-92B8-DD3D6AA41DE6}"/>
              </a:ext>
            </a:extLst>
          </p:cNvPr>
          <p:cNvSpPr>
            <a:spLocks noGrp="1"/>
          </p:cNvSpPr>
          <p:nvPr>
            <p:ph type="ftr" sz="quarter" idx="12"/>
          </p:nvPr>
        </p:nvSpPr>
        <p:spPr/>
        <p:txBody>
          <a:bodyPr/>
          <a:lstStyle/>
          <a:p>
            <a:r>
              <a:rPr lang="en-US"/>
              <a:t>© 2019 IBM Corporation</a:t>
            </a:r>
          </a:p>
        </p:txBody>
      </p:sp>
    </p:spTree>
    <p:extLst>
      <p:ext uri="{BB962C8B-B14F-4D97-AF65-F5344CB8AC3E}">
        <p14:creationId xmlns:p14="http://schemas.microsoft.com/office/powerpoint/2010/main" val="350291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DB103267-E8A6-48C4-B2AA-EFB85C26DE0C}"/>
              </a:ext>
            </a:extLst>
          </p:cNvPr>
          <p:cNvSpPr>
            <a:spLocks noGrp="1"/>
          </p:cNvSpPr>
          <p:nvPr>
            <p:ph type="sldNum" sz="quarter" idx="10"/>
          </p:nvPr>
        </p:nvSpPr>
        <p:spPr/>
        <p:txBody>
          <a:bodyPr/>
          <a:lstStyle>
            <a:lvl1pPr defTabSz="914377">
              <a:defRPr/>
            </a:lvl1pPr>
          </a:lstStyle>
          <a:p>
            <a:pPr>
              <a:defRPr/>
            </a:pPr>
            <a:fld id="{788008CB-0709-4B2C-93FF-76BBFF575CF3}" type="slidenum">
              <a:rPr lang="en-US" altLang="en-US"/>
              <a:pPr>
                <a:defRPr/>
              </a:pPr>
              <a:t>‹#›</a:t>
            </a:fld>
            <a:endParaRPr lang="en-US" altLang="en-US"/>
          </a:p>
        </p:txBody>
      </p:sp>
      <p:sp>
        <p:nvSpPr>
          <p:cNvPr id="2" name="Footer Placeholder 1">
            <a:extLst>
              <a:ext uri="{FF2B5EF4-FFF2-40B4-BE49-F238E27FC236}">
                <a16:creationId xmlns:a16="http://schemas.microsoft.com/office/drawing/2014/main" id="{796025AB-B167-406B-A248-230DE5C423FC}"/>
              </a:ext>
            </a:extLst>
          </p:cNvPr>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134693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94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65774" y="71527"/>
            <a:ext cx="2133092" cy="673647"/>
          </a:xfrm>
          <a:prstGeom prst="rect">
            <a:avLst/>
          </a:prstGeom>
        </p:spPr>
      </p:pic>
      <p:pic>
        <p:nvPicPr>
          <p:cNvPr id="9" name="Picture 8" descr="ibm_gry.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latin typeface="+mn-lt"/>
              </a:defRPr>
            </a:lvl1pPr>
          </a:lstStyle>
          <a:p>
            <a:r>
              <a:rPr lang="en-US"/>
              <a:t>© 2019 IBM Corporation</a:t>
            </a:r>
          </a:p>
        </p:txBody>
      </p:sp>
    </p:spTree>
    <p:extLst>
      <p:ext uri="{BB962C8B-B14F-4D97-AF65-F5344CB8AC3E}">
        <p14:creationId xmlns:p14="http://schemas.microsoft.com/office/powerpoint/2010/main" val="179845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94" y="0"/>
            <a:ext cx="12193695" cy="6858000"/>
          </a:xfrm>
          <a:prstGeom prst="rect">
            <a:avLst/>
          </a:prstGeom>
        </p:spPr>
      </p:pic>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65774" y="71527"/>
            <a:ext cx="2133092" cy="673647"/>
          </a:xfrm>
          <a:prstGeom prst="rect">
            <a:avLst/>
          </a:prstGeom>
        </p:spPr>
      </p:pic>
      <p:pic>
        <p:nvPicPr>
          <p:cNvPr id="19" name="Picture 18" descr="ibm_gry.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latin typeface="+mn-lt"/>
              </a:defRPr>
            </a:lvl1pPr>
          </a:lstStyle>
          <a:p>
            <a:r>
              <a:rPr lang="en-US"/>
              <a:t>© 2019 IBM Corporation</a:t>
            </a:r>
          </a:p>
        </p:txBody>
      </p:sp>
    </p:spTree>
    <p:extLst>
      <p:ext uri="{BB962C8B-B14F-4D97-AF65-F5344CB8AC3E}">
        <p14:creationId xmlns:p14="http://schemas.microsoft.com/office/powerpoint/2010/main" val="142379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0741861"/>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04800" y="6435307"/>
            <a:ext cx="8534400" cy="182880"/>
          </a:xfrm>
          <a:prstGeom prst="rect">
            <a:avLst/>
          </a:prstGeom>
        </p:spPr>
        <p:txBody>
          <a:bodyPr/>
          <a:lstStyle>
            <a:lvl1pPr>
              <a:defRPr sz="1067">
                <a:solidFill>
                  <a:schemeClr val="tx1"/>
                </a:solidFill>
              </a:defRPr>
            </a:lvl1pPr>
          </a:lstStyle>
          <a:p>
            <a:r>
              <a:rPr lang="en-US"/>
              <a:t>© 2019 IBM Corporation</a:t>
            </a:r>
          </a:p>
        </p:txBody>
      </p:sp>
      <p:sp>
        <p:nvSpPr>
          <p:cNvPr id="4" name="Slide Number Placeholder 3"/>
          <p:cNvSpPr>
            <a:spLocks noGrp="1"/>
          </p:cNvSpPr>
          <p:nvPr>
            <p:ph type="sldNum" sz="quarter" idx="11"/>
          </p:nvPr>
        </p:nvSpPr>
        <p:spPr>
          <a:xfrm>
            <a:off x="9144000" y="6435307"/>
            <a:ext cx="2743200" cy="182880"/>
          </a:xfrm>
          <a:prstGeom prst="rect">
            <a:avLst/>
          </a:prstGeom>
        </p:spPr>
        <p:txBody>
          <a:bodyPr/>
          <a:lstStyle>
            <a:lvl1pPr>
              <a:defRPr sz="1067">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755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682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en-US"/>
              <a:t>© 2019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4638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en-US"/>
              <a:t>© 2019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19793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Tree>
    <p:extLst>
      <p:ext uri="{BB962C8B-B14F-4D97-AF65-F5344CB8AC3E}">
        <p14:creationId xmlns:p14="http://schemas.microsoft.com/office/powerpoint/2010/main" val="242360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en-US"/>
              <a:t>© 2019 IBM Corporation</a:t>
            </a:r>
          </a:p>
        </p:txBody>
      </p:sp>
    </p:spTree>
    <p:extLst>
      <p:ext uri="{BB962C8B-B14F-4D97-AF65-F5344CB8AC3E}">
        <p14:creationId xmlns:p14="http://schemas.microsoft.com/office/powerpoint/2010/main" val="113619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45316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672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316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684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5286116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6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96896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26187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11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9915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26836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Tree>
    <p:extLst>
      <p:ext uri="{BB962C8B-B14F-4D97-AF65-F5344CB8AC3E}">
        <p14:creationId xmlns:p14="http://schemas.microsoft.com/office/powerpoint/2010/main" val="157612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Tree>
    <p:extLst>
      <p:ext uri="{BB962C8B-B14F-4D97-AF65-F5344CB8AC3E}">
        <p14:creationId xmlns:p14="http://schemas.microsoft.com/office/powerpoint/2010/main" val="394217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18308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en-US"/>
              <a:t>© 2019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7156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634085008"/>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en-US"/>
              <a:t>©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8973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409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en-US"/>
              <a:t>© 2019 IBM Corporation</a:t>
            </a:r>
          </a:p>
        </p:txBody>
      </p:sp>
    </p:spTree>
    <p:extLst>
      <p:ext uri="{BB962C8B-B14F-4D97-AF65-F5344CB8AC3E}">
        <p14:creationId xmlns:p14="http://schemas.microsoft.com/office/powerpoint/2010/main" val="40947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en-US"/>
              <a:t>© 2019 IBM Corporation</a:t>
            </a:r>
          </a:p>
        </p:txBody>
      </p:sp>
    </p:spTree>
    <p:extLst>
      <p:ext uri="{BB962C8B-B14F-4D97-AF65-F5344CB8AC3E}">
        <p14:creationId xmlns:p14="http://schemas.microsoft.com/office/powerpoint/2010/main" val="277322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823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05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37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13076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835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21960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4510228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1625744019"/>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Tree>
    <p:extLst>
      <p:ext uri="{BB962C8B-B14F-4D97-AF65-F5344CB8AC3E}">
        <p14:creationId xmlns:p14="http://schemas.microsoft.com/office/powerpoint/2010/main" val="26282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09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34225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 2019 IBM Corporation</a:t>
            </a:r>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34545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10"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2" name="Footer Placeholder 1">
            <a:extLst>
              <a:ext uri="{FF2B5EF4-FFF2-40B4-BE49-F238E27FC236}">
                <a16:creationId xmlns:a16="http://schemas.microsoft.com/office/drawing/2014/main" id="{F93CFD55-966C-48D0-B139-8920DB8248E0}"/>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120734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7"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3C669BC6-8998-414F-AB80-772C5C151F34}"/>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95587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2" name="Footer Placeholder 1">
            <a:extLst>
              <a:ext uri="{FF2B5EF4-FFF2-40B4-BE49-F238E27FC236}">
                <a16:creationId xmlns:a16="http://schemas.microsoft.com/office/drawing/2014/main" id="{7D98744A-306E-4E46-9EDC-64BF187FE8BE}"/>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319267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0E3A46B8-9821-4D3C-944F-2981CFAD3B4C}"/>
              </a:ext>
            </a:extLst>
          </p:cNvPr>
          <p:cNvSpPr>
            <a:spLocks noGrp="1"/>
          </p:cNvSpPr>
          <p:nvPr>
            <p:ph type="ftr" sz="quarter" idx="13"/>
          </p:nvPr>
        </p:nvSpPr>
        <p:spPr/>
        <p:txBody>
          <a:bodyPr/>
          <a:lstStyle/>
          <a:p>
            <a:r>
              <a:rPr lang="en-US"/>
              <a:t>© 2019 IBM Corporation</a:t>
            </a:r>
          </a:p>
        </p:txBody>
      </p:sp>
    </p:spTree>
    <p:extLst>
      <p:ext uri="{BB962C8B-B14F-4D97-AF65-F5344CB8AC3E}">
        <p14:creationId xmlns:p14="http://schemas.microsoft.com/office/powerpoint/2010/main" val="429466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2" name="Footer Placeholder 1">
            <a:extLst>
              <a:ext uri="{FF2B5EF4-FFF2-40B4-BE49-F238E27FC236}">
                <a16:creationId xmlns:a16="http://schemas.microsoft.com/office/drawing/2014/main" id="{07281BBB-7A29-49C2-B6FA-AC55ADFD24E0}"/>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335973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31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211212"/>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81198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Tree>
    <p:extLst>
      <p:ext uri="{BB962C8B-B14F-4D97-AF65-F5344CB8AC3E}">
        <p14:creationId xmlns:p14="http://schemas.microsoft.com/office/powerpoint/2010/main" val="103474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8"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2" name="Footer Placeholder 1">
            <a:extLst>
              <a:ext uri="{FF2B5EF4-FFF2-40B4-BE49-F238E27FC236}">
                <a16:creationId xmlns:a16="http://schemas.microsoft.com/office/drawing/2014/main" id="{387E1CFE-B8C2-4658-A988-3FB0DF93BE8E}"/>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14765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96D0F258-CE22-4AC9-AB8A-E35C8A420FD7}"/>
              </a:ext>
            </a:extLst>
          </p:cNvPr>
          <p:cNvSpPr>
            <a:spLocks noGrp="1"/>
          </p:cNvSpPr>
          <p:nvPr>
            <p:ph type="ftr" sz="quarter" idx="17"/>
          </p:nvPr>
        </p:nvSpPr>
        <p:spPr/>
        <p:txBody>
          <a:bodyPr/>
          <a:lstStyle/>
          <a:p>
            <a:r>
              <a:rPr lang="en-US"/>
              <a:t>© 2019 IBM Corporation</a:t>
            </a:r>
          </a:p>
        </p:txBody>
      </p:sp>
    </p:spTree>
    <p:extLst>
      <p:ext uri="{BB962C8B-B14F-4D97-AF65-F5344CB8AC3E}">
        <p14:creationId xmlns:p14="http://schemas.microsoft.com/office/powerpoint/2010/main" val="262177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A27DE57C-1B31-45EA-BABA-1EA6254F44E4}"/>
              </a:ext>
            </a:extLst>
          </p:cNvPr>
          <p:cNvSpPr>
            <a:spLocks noGrp="1"/>
          </p:cNvSpPr>
          <p:nvPr>
            <p:ph type="ftr" sz="quarter" idx="14"/>
          </p:nvPr>
        </p:nvSpPr>
        <p:spPr/>
        <p:txBody>
          <a:bodyPr/>
          <a:lstStyle/>
          <a:p>
            <a:r>
              <a:rPr lang="en-US"/>
              <a:t>© 2019 IBM Corporation</a:t>
            </a:r>
          </a:p>
        </p:txBody>
      </p:sp>
    </p:spTree>
    <p:extLst>
      <p:ext uri="{BB962C8B-B14F-4D97-AF65-F5344CB8AC3E}">
        <p14:creationId xmlns:p14="http://schemas.microsoft.com/office/powerpoint/2010/main" val="186793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3704AE14-70B8-4F9B-B076-0C268283D35C}"/>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22258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11"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2" name="Footer Placeholder 1">
            <a:extLst>
              <a:ext uri="{FF2B5EF4-FFF2-40B4-BE49-F238E27FC236}">
                <a16:creationId xmlns:a16="http://schemas.microsoft.com/office/drawing/2014/main" id="{4941E359-B071-49B8-8E05-1DF9649E0A22}"/>
              </a:ext>
            </a:extLst>
          </p:cNvPr>
          <p:cNvSpPr>
            <a:spLocks noGrp="1"/>
          </p:cNvSpPr>
          <p:nvPr>
            <p:ph type="ftr" sz="quarter" idx="19"/>
          </p:nvPr>
        </p:nvSpPr>
        <p:spPr/>
        <p:txBody>
          <a:bodyPr/>
          <a:lstStyle>
            <a:lvl1pPr>
              <a:defRPr>
                <a:solidFill>
                  <a:schemeClr val="bg2"/>
                </a:solidFill>
              </a:defRPr>
            </a:lvl1pPr>
          </a:lstStyle>
          <a:p>
            <a:r>
              <a:rPr lang="en-US"/>
              <a:t>© 2019 IBM Corporation</a:t>
            </a:r>
          </a:p>
        </p:txBody>
      </p:sp>
    </p:spTree>
    <p:extLst>
      <p:ext uri="{BB962C8B-B14F-4D97-AF65-F5344CB8AC3E}">
        <p14:creationId xmlns:p14="http://schemas.microsoft.com/office/powerpoint/2010/main" val="350439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2" name="Footer Placeholder 1">
            <a:extLst>
              <a:ext uri="{FF2B5EF4-FFF2-40B4-BE49-F238E27FC236}">
                <a16:creationId xmlns:a16="http://schemas.microsoft.com/office/drawing/2014/main" id="{78692FE5-993E-4D9A-84FB-51A621C2B7DF}"/>
              </a:ext>
            </a:extLst>
          </p:cNvPr>
          <p:cNvSpPr>
            <a:spLocks noGrp="1"/>
          </p:cNvSpPr>
          <p:nvPr>
            <p:ph type="ftr" sz="quarter" idx="23"/>
          </p:nvPr>
        </p:nvSpPr>
        <p:spPr/>
        <p:txBody>
          <a:bodyPr/>
          <a:lstStyle>
            <a:lvl1pPr>
              <a:defRPr>
                <a:solidFill>
                  <a:schemeClr val="bg2"/>
                </a:solidFill>
              </a:defRPr>
            </a:lvl1pPr>
          </a:lstStyle>
          <a:p>
            <a:r>
              <a:rPr lang="en-US"/>
              <a:t>© 2019 IBM Corporation</a:t>
            </a:r>
          </a:p>
        </p:txBody>
      </p:sp>
    </p:spTree>
    <p:extLst>
      <p:ext uri="{BB962C8B-B14F-4D97-AF65-F5344CB8AC3E}">
        <p14:creationId xmlns:p14="http://schemas.microsoft.com/office/powerpoint/2010/main" val="109004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80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24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260512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blank">
  <p:cSld name="3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C6B26C-632A-4848-BAFD-2C01C93B976E}"/>
              </a:ext>
            </a:extLst>
          </p:cNvPr>
          <p:cNvSpPr/>
          <p:nvPr userDrawn="1"/>
        </p:nvSpPr>
        <p:spPr>
          <a:xfrm>
            <a:off x="114301" y="609927"/>
            <a:ext cx="657225" cy="523220"/>
          </a:xfrm>
          <a:prstGeom prst="rect">
            <a:avLst/>
          </a:prstGeom>
          <a:solidFill>
            <a:schemeClr val="bg1"/>
          </a:solidFill>
        </p:spPr>
        <p:txBody>
          <a:bodyPr rtlCol="0" anchor="ctr">
            <a:spAutoFit/>
          </a:bodyPr>
          <a:lstStyle/>
          <a:p>
            <a:pPr algn="ctr"/>
            <a:endParaRPr lang="en-US" sz="2800"/>
          </a:p>
        </p:txBody>
      </p:sp>
      <p:sp>
        <p:nvSpPr>
          <p:cNvPr id="4" name="Rectangle 3">
            <a:extLst>
              <a:ext uri="{FF2B5EF4-FFF2-40B4-BE49-F238E27FC236}">
                <a16:creationId xmlns:a16="http://schemas.microsoft.com/office/drawing/2014/main" id="{2316EB5D-BFF4-6644-87D0-63065251F48D}"/>
              </a:ext>
            </a:extLst>
          </p:cNvPr>
          <p:cNvSpPr/>
          <p:nvPr userDrawn="1"/>
        </p:nvSpPr>
        <p:spPr>
          <a:xfrm>
            <a:off x="393701" y="6363563"/>
            <a:ext cx="2578100" cy="523220"/>
          </a:xfrm>
          <a:prstGeom prst="rect">
            <a:avLst/>
          </a:prstGeom>
          <a:solidFill>
            <a:schemeClr val="bg1"/>
          </a:solidFill>
        </p:spPr>
        <p:txBody>
          <a:bodyPr rtlCol="0" anchor="ctr">
            <a:spAutoFit/>
          </a:bodyPr>
          <a:lstStyle/>
          <a:p>
            <a:pPr algn="ctr"/>
            <a:endParaRPr lang="en-US" sz="2800"/>
          </a:p>
        </p:txBody>
      </p:sp>
      <p:sp>
        <p:nvSpPr>
          <p:cNvPr id="6" name="TextBox 5">
            <a:extLst>
              <a:ext uri="{FF2B5EF4-FFF2-40B4-BE49-F238E27FC236}">
                <a16:creationId xmlns:a16="http://schemas.microsoft.com/office/drawing/2014/main" id="{49782F61-E0CB-294B-86FB-B4B1CF3FD553}"/>
              </a:ext>
            </a:extLst>
          </p:cNvPr>
          <p:cNvSpPr txBox="1"/>
          <p:nvPr userDrawn="1"/>
        </p:nvSpPr>
        <p:spPr>
          <a:xfrm>
            <a:off x="11594592" y="6481245"/>
            <a:ext cx="597408" cy="2564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12700" rtl="0" fontAlgn="auto" latinLnBrk="0" hangingPunct="0">
              <a:spcAft>
                <a:spcPts val="0"/>
              </a:spcAft>
              <a:buClrTx/>
              <a:buSzTx/>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endParaRPr lang="en-US" sz="1000">
              <a:latin typeface="IBM Plex Sans"/>
              <a:ea typeface="IBM Plex Sans"/>
              <a:cs typeface="IBM Plex Sans"/>
              <a:sym typeface="IBM Plex Sans"/>
            </a:endParaRPr>
          </a:p>
        </p:txBody>
      </p:sp>
    </p:spTree>
    <p:extLst>
      <p:ext uri="{BB962C8B-B14F-4D97-AF65-F5344CB8AC3E}">
        <p14:creationId xmlns:p14="http://schemas.microsoft.com/office/powerpoint/2010/main" val="233654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7"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58BD5356-E42D-464C-8019-2F2149D8D36E}"/>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164349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48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7159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49" y="6254327"/>
            <a:ext cx="695452" cy="281940"/>
          </a:xfrm>
          <a:prstGeom prst="rect">
            <a:avLst/>
          </a:prstGeom>
        </p:spPr>
      </p:pic>
    </p:spTree>
    <p:extLst>
      <p:ext uri="{BB962C8B-B14F-4D97-AF65-F5344CB8AC3E}">
        <p14:creationId xmlns:p14="http://schemas.microsoft.com/office/powerpoint/2010/main" val="295120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28330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247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Tree>
    <p:extLst>
      <p:ext uri="{BB962C8B-B14F-4D97-AF65-F5344CB8AC3E}">
        <p14:creationId xmlns:p14="http://schemas.microsoft.com/office/powerpoint/2010/main" val="399897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p>
        </p:txBody>
      </p:sp>
      <p:sp>
        <p:nvSpPr>
          <p:cNvPr id="2" name="Title 1"/>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Tree>
    <p:extLst>
      <p:ext uri="{BB962C8B-B14F-4D97-AF65-F5344CB8AC3E}">
        <p14:creationId xmlns:p14="http://schemas.microsoft.com/office/powerpoint/2010/main" val="215964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121920"/>
            <a:ext cx="11704229" cy="5872480"/>
          </a:xfrm>
        </p:spPr>
        <p:txBody>
          <a:bodyPr/>
          <a:lstStyle>
            <a:lvl1pPr>
              <a:defRPr sz="128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74446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2127998"/>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7416712"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5761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684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98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Tree>
    <p:extLst>
      <p:ext uri="{BB962C8B-B14F-4D97-AF65-F5344CB8AC3E}">
        <p14:creationId xmlns:p14="http://schemas.microsoft.com/office/powerpoint/2010/main" val="156478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260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85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843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280416" y="268224"/>
            <a:ext cx="5522885"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445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9973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7256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981363994"/>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68410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911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2215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tx1"/>
          </a:solidFill>
        </p:spPr>
        <p:txBody>
          <a:bodyPr lIns="182880" tIns="164592" rIns="228600" bIns="228600"/>
          <a:lstStyle>
            <a:lvl1pPr>
              <a:defRPr sz="6400"/>
            </a:lvl1pPr>
          </a:lstStyle>
          <a:p>
            <a:r>
              <a:rPr lang="en-US"/>
              <a:t>Click to edit Master title style</a:t>
            </a:r>
            <a:endParaRPr lang="en-US" dirty="0"/>
          </a:p>
        </p:txBody>
      </p:sp>
      <p:sp>
        <p:nvSpPr>
          <p:cNvPr id="11" name="Content Placeholder 10"/>
          <p:cNvSpPr>
            <a:spLocks noGrp="1"/>
          </p:cNvSpPr>
          <p:nvPr>
            <p:ph sz="quarter" idx="18"/>
          </p:nvPr>
        </p:nvSpPr>
        <p:spPr>
          <a:xfrm>
            <a:off x="9144000" y="3426883"/>
            <a:ext cx="3048000" cy="3431117"/>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1" y="3426883"/>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3048000" cy="3431116"/>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9261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12192000" cy="5156200"/>
          </a:xfrm>
        </p:spPr>
        <p:txBody>
          <a:bodyPr lIns="91440" tIns="91440" rIns="91440" bIns="91440"/>
          <a:lstStyle/>
          <a:p>
            <a:r>
              <a:rPr lang="en-US"/>
              <a:t>Click icon to add picture</a:t>
            </a:r>
          </a:p>
        </p:txBody>
      </p:sp>
      <p:sp>
        <p:nvSpPr>
          <p:cNvPr id="2" name="Title 1"/>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5448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64096"/>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3441701"/>
            <a:ext cx="3048000" cy="3416300"/>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3429000"/>
            <a:ext cx="3425952"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1703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6932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938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014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25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8514297"/>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422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p>
        </p:txBody>
      </p:sp>
    </p:spTree>
    <p:extLst>
      <p:ext uri="{BB962C8B-B14F-4D97-AF65-F5344CB8AC3E}">
        <p14:creationId xmlns:p14="http://schemas.microsoft.com/office/powerpoint/2010/main" val="66077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95805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33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92608" y="1682496"/>
            <a:ext cx="5498592" cy="4311904"/>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127178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04" y="3078270"/>
            <a:ext cx="1722792" cy="701463"/>
          </a:xfrm>
          <a:prstGeom prst="rect">
            <a:avLst/>
          </a:prstGeom>
        </p:spPr>
      </p:pic>
    </p:spTree>
    <p:extLst>
      <p:ext uri="{BB962C8B-B14F-4D97-AF65-F5344CB8AC3E}">
        <p14:creationId xmlns:p14="http://schemas.microsoft.com/office/powerpoint/2010/main" val="198565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84A6-303F-7245-B217-9B7311D03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73E646-ED50-8042-8FD8-9BB4A394BB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E29BBE-237C-4342-9BB0-F9563F9D8BA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4F86CB7-198D-9446-AD7C-FDD8EDAE21C3}"/>
              </a:ext>
            </a:extLst>
          </p:cNvPr>
          <p:cNvSpPr>
            <a:spLocks noGrp="1"/>
          </p:cNvSpPr>
          <p:nvPr>
            <p:ph type="ftr" sz="quarter" idx="11"/>
          </p:nvPr>
        </p:nvSpPr>
        <p:spPr/>
        <p:txBody>
          <a:bodyPr/>
          <a:lstStyle/>
          <a:p>
            <a:r>
              <a:rPr lang="en-US"/>
              <a:t>© 2019 IBM Corporation</a:t>
            </a:r>
          </a:p>
        </p:txBody>
      </p:sp>
      <p:sp>
        <p:nvSpPr>
          <p:cNvPr id="6" name="Slide Number Placeholder 5">
            <a:extLst>
              <a:ext uri="{FF2B5EF4-FFF2-40B4-BE49-F238E27FC236}">
                <a16:creationId xmlns:a16="http://schemas.microsoft.com/office/drawing/2014/main" id="{9A00C70C-5DD4-184E-9232-62C9DEBB9FFE}"/>
              </a:ext>
            </a:extLst>
          </p:cNvPr>
          <p:cNvSpPr>
            <a:spLocks noGrp="1"/>
          </p:cNvSpPr>
          <p:nvPr>
            <p:ph type="sldNum" sz="quarter" idx="12"/>
          </p:nvPr>
        </p:nvSpPr>
        <p:spPr/>
        <p:txBody>
          <a:bodyPr/>
          <a:lstStyle/>
          <a:p>
            <a:fld id="{85EDA924-AC05-8748-A0DC-EF7957E9A00B}" type="slidenum">
              <a:rPr lang="en-US" smtClean="0"/>
              <a:t>‹#›</a:t>
            </a:fld>
            <a:endParaRPr lang="en-US"/>
          </a:p>
        </p:txBody>
      </p:sp>
    </p:spTree>
    <p:extLst>
      <p:ext uri="{BB962C8B-B14F-4D97-AF65-F5344CB8AC3E}">
        <p14:creationId xmlns:p14="http://schemas.microsoft.com/office/powerpoint/2010/main" val="244519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p:cSld name="1_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12191999" cy="140346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7" name="Slide Number Placeholder 2">
            <a:extLst>
              <a:ext uri="{FF2B5EF4-FFF2-40B4-BE49-F238E27FC236}">
                <a16:creationId xmlns:a16="http://schemas.microsoft.com/office/drawing/2014/main" id="{9850FC85-53E5-D543-8DF9-55339FE4E51A}"/>
              </a:ext>
            </a:extLst>
          </p:cNvPr>
          <p:cNvSpPr>
            <a:spLocks noGrp="1"/>
          </p:cNvSpPr>
          <p:nvPr>
            <p:ph type="sldNum" sz="quarter" idx="19"/>
          </p:nvPr>
        </p:nvSpPr>
        <p:spPr/>
        <p:txBody>
          <a:bodyPr/>
          <a:lstStyle>
            <a:lvl1pPr defTabSz="914377" eaLnBrk="0" fontAlgn="base" hangingPunct="0">
              <a:spcBef>
                <a:spcPct val="0"/>
              </a:spcBef>
              <a:spcAft>
                <a:spcPct val="0"/>
              </a:spcAft>
              <a:defRPr smtClean="0">
                <a:solidFill>
                  <a:srgbClr val="FFFFFF"/>
                </a:solidFill>
              </a:defRPr>
            </a:lvl1pPr>
          </a:lstStyle>
          <a:p>
            <a:pPr>
              <a:defRPr/>
            </a:pPr>
            <a:fld id="{C1BB9BC5-F065-EF4A-8912-67E172441529}" type="slidenum">
              <a:rPr lang="en-US"/>
              <a:pPr>
                <a:defRPr/>
              </a:pPr>
              <a:t>‹#›</a:t>
            </a:fld>
            <a:endParaRPr lang="en-US"/>
          </a:p>
        </p:txBody>
      </p:sp>
      <p:sp>
        <p:nvSpPr>
          <p:cNvPr id="9" name="Footer Placeholder 3">
            <a:extLst>
              <a:ext uri="{FF2B5EF4-FFF2-40B4-BE49-F238E27FC236}">
                <a16:creationId xmlns:a16="http://schemas.microsoft.com/office/drawing/2014/main" id="{DDD7CEE9-8DE4-BF4B-8233-FEE9609DD58A}"/>
              </a:ext>
            </a:extLst>
          </p:cNvPr>
          <p:cNvSpPr>
            <a:spLocks noGrp="1"/>
          </p:cNvSpPr>
          <p:nvPr>
            <p:ph type="ftr" sz="quarter" idx="20"/>
          </p:nvPr>
        </p:nvSpPr>
        <p:spPr/>
        <p:txBody>
          <a:bodyPr/>
          <a:lstStyle>
            <a:lvl1pPr defTabSz="914377" eaLnBrk="0" fontAlgn="base" hangingPunct="0">
              <a:spcBef>
                <a:spcPct val="0"/>
              </a:spcBef>
              <a:spcAft>
                <a:spcPct val="0"/>
              </a:spcAft>
              <a:defRPr>
                <a:solidFill>
                  <a:srgbClr val="FFFFFF"/>
                </a:solidFill>
              </a:defRPr>
            </a:lvl1pPr>
          </a:lstStyle>
          <a:p>
            <a:pPr>
              <a:defRPr/>
            </a:pPr>
            <a:r>
              <a:rPr lang="de-DE"/>
              <a:t>© 2019 IBM Corporation</a:t>
            </a:r>
            <a:endParaRPr lang="en-US"/>
          </a:p>
        </p:txBody>
      </p:sp>
    </p:spTree>
    <p:extLst>
      <p:ext uri="{BB962C8B-B14F-4D97-AF65-F5344CB8AC3E}">
        <p14:creationId xmlns:p14="http://schemas.microsoft.com/office/powerpoint/2010/main" val="237432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3-1_Title and Content">
    <p:spTree>
      <p:nvGrpSpPr>
        <p:cNvPr id="1" name=""/>
        <p:cNvGrpSpPr/>
        <p:nvPr/>
      </p:nvGrpSpPr>
      <p:grpSpPr>
        <a:xfrm>
          <a:off x="0" y="0"/>
          <a:ext cx="0" cy="0"/>
          <a:chOff x="0" y="0"/>
          <a:chExt cx="0" cy="0"/>
        </a:xfrm>
      </p:grpSpPr>
      <p:sp>
        <p:nvSpPr>
          <p:cNvPr id="6" name="Rectangle 5"/>
          <p:cNvSpPr/>
          <p:nvPr/>
        </p:nvSpPr>
        <p:spPr>
          <a:xfrm flipV="1">
            <a:off x="0" y="1"/>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324600"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490433"/>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3-2_Title and Content">
    <p:spTree>
      <p:nvGrpSpPr>
        <p:cNvPr id="1" name=""/>
        <p:cNvGrpSpPr/>
        <p:nvPr/>
      </p:nvGrpSpPr>
      <p:grpSpPr>
        <a:xfrm>
          <a:off x="0" y="0"/>
          <a:ext cx="0" cy="0"/>
          <a:chOff x="0" y="0"/>
          <a:chExt cx="0" cy="0"/>
        </a:xfrm>
      </p:grpSpPr>
      <p:sp>
        <p:nvSpPr>
          <p:cNvPr id="10" name="Rectangle 9"/>
          <p:cNvSpPr/>
          <p:nvPr/>
        </p:nvSpPr>
        <p:spPr>
          <a:xfrm flipV="1">
            <a:off x="0" y="1"/>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6223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3302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9144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381000" y="571501"/>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481720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539690485"/>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2_3-2_Title and Content">
    <p:spTree>
      <p:nvGrpSpPr>
        <p:cNvPr id="1" name=""/>
        <p:cNvGrpSpPr/>
        <p:nvPr/>
      </p:nvGrpSpPr>
      <p:grpSpPr>
        <a:xfrm>
          <a:off x="0" y="0"/>
          <a:ext cx="0" cy="0"/>
          <a:chOff x="0" y="0"/>
          <a:chExt cx="0" cy="0"/>
        </a:xfrm>
      </p:grpSpPr>
      <p:sp>
        <p:nvSpPr>
          <p:cNvPr id="10" name="Rectangle 9"/>
          <p:cNvSpPr/>
          <p:nvPr/>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324600"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07223657"/>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3-3_Title and Content">
    <p:spTree>
      <p:nvGrpSpPr>
        <p:cNvPr id="1" name=""/>
        <p:cNvGrpSpPr/>
        <p:nvPr/>
      </p:nvGrpSpPr>
      <p:grpSpPr>
        <a:xfrm>
          <a:off x="0" y="0"/>
          <a:ext cx="0" cy="0"/>
          <a:chOff x="0" y="0"/>
          <a:chExt cx="0" cy="0"/>
        </a:xfrm>
      </p:grpSpPr>
      <p:sp>
        <p:nvSpPr>
          <p:cNvPr id="20" name="Rectangle 19"/>
          <p:cNvSpPr/>
          <p:nvPr/>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324600"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38318732"/>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1_3-1_Title and Content">
    <p:spTree>
      <p:nvGrpSpPr>
        <p:cNvPr id="1" name=""/>
        <p:cNvGrpSpPr/>
        <p:nvPr/>
      </p:nvGrpSpPr>
      <p:grpSpPr>
        <a:xfrm>
          <a:off x="0" y="0"/>
          <a:ext cx="0" cy="0"/>
          <a:chOff x="0" y="0"/>
          <a:chExt cx="0" cy="0"/>
        </a:xfrm>
      </p:grpSpPr>
      <p:sp>
        <p:nvSpPr>
          <p:cNvPr id="6" name="Rectangle 5"/>
          <p:cNvSpPr/>
          <p:nvPr/>
        </p:nvSpPr>
        <p:spPr>
          <a:xfrm flipV="1">
            <a:off x="0" y="2"/>
            <a:ext cx="12192000" cy="1125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1"/>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65719607"/>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2_3-1_Title and Content">
    <p:spTree>
      <p:nvGrpSpPr>
        <p:cNvPr id="1" name=""/>
        <p:cNvGrpSpPr/>
        <p:nvPr/>
      </p:nvGrpSpPr>
      <p:grpSpPr>
        <a:xfrm>
          <a:off x="0" y="0"/>
          <a:ext cx="0" cy="0"/>
          <a:chOff x="0" y="0"/>
          <a:chExt cx="0" cy="0"/>
        </a:xfrm>
      </p:grpSpPr>
      <p:sp>
        <p:nvSpPr>
          <p:cNvPr id="6" name="Rectangle 5"/>
          <p:cNvSpPr/>
          <p:nvPr/>
        </p:nvSpPr>
        <p:spPr>
          <a:xfrm flipV="1">
            <a:off x="0" y="0"/>
            <a:ext cx="12192000" cy="10119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7" name="Title 1"/>
          <p:cNvSpPr>
            <a:spLocks noGrp="1"/>
          </p:cNvSpPr>
          <p:nvPr>
            <p:ph type="title"/>
          </p:nvPr>
        </p:nvSpPr>
        <p:spPr>
          <a:xfrm>
            <a:off x="381000" y="59437"/>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18548667"/>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1_3-3_Title and Content">
    <p:spTree>
      <p:nvGrpSpPr>
        <p:cNvPr id="1" name=""/>
        <p:cNvGrpSpPr/>
        <p:nvPr/>
      </p:nvGrpSpPr>
      <p:grpSpPr>
        <a:xfrm>
          <a:off x="0" y="0"/>
          <a:ext cx="0" cy="0"/>
          <a:chOff x="0" y="0"/>
          <a:chExt cx="0" cy="0"/>
        </a:xfrm>
      </p:grpSpPr>
      <p:sp>
        <p:nvSpPr>
          <p:cNvPr id="20" name="Rectangle 19"/>
          <p:cNvSpPr/>
          <p:nvPr/>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74469909"/>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3_3-1_Title and Content">
    <p:spTree>
      <p:nvGrpSpPr>
        <p:cNvPr id="1" name=""/>
        <p:cNvGrpSpPr/>
        <p:nvPr/>
      </p:nvGrpSpPr>
      <p:grpSpPr>
        <a:xfrm>
          <a:off x="0" y="0"/>
          <a:ext cx="0" cy="0"/>
          <a:chOff x="0" y="0"/>
          <a:chExt cx="0" cy="0"/>
        </a:xfrm>
      </p:grpSpPr>
      <p:sp>
        <p:nvSpPr>
          <p:cNvPr id="6" name="Rectangle 5"/>
          <p:cNvSpPr/>
          <p:nvPr/>
        </p:nvSpPr>
        <p:spPr>
          <a:xfrm flipV="1">
            <a:off x="0" y="1"/>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1"/>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15554149"/>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2_3-3_Title and Content">
    <p:spTree>
      <p:nvGrpSpPr>
        <p:cNvPr id="1" name=""/>
        <p:cNvGrpSpPr/>
        <p:nvPr/>
      </p:nvGrpSpPr>
      <p:grpSpPr>
        <a:xfrm>
          <a:off x="0" y="0"/>
          <a:ext cx="0" cy="0"/>
          <a:chOff x="0" y="0"/>
          <a:chExt cx="0" cy="0"/>
        </a:xfrm>
      </p:grpSpPr>
      <p:sp>
        <p:nvSpPr>
          <p:cNvPr id="20" name="Rectangle 19"/>
          <p:cNvSpPr/>
          <p:nvPr/>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1"/>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6472666"/>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3-4_Title and Content">
    <p:spTree>
      <p:nvGrpSpPr>
        <p:cNvPr id="1" name=""/>
        <p:cNvGrpSpPr/>
        <p:nvPr/>
      </p:nvGrpSpPr>
      <p:grpSpPr>
        <a:xfrm>
          <a:off x="0" y="0"/>
          <a:ext cx="0" cy="0"/>
          <a:chOff x="0" y="0"/>
          <a:chExt cx="0" cy="0"/>
        </a:xfrm>
      </p:grpSpPr>
      <p:sp>
        <p:nvSpPr>
          <p:cNvPr id="10" name="Rectangle 9"/>
          <p:cNvSpPr/>
          <p:nvPr/>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6223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3302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9144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381000" y="571501"/>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65238942"/>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3-5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6324600"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16033653"/>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3-6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6223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3302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9144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381000" y="571501"/>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168597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Tree>
    <p:extLst>
      <p:ext uri="{BB962C8B-B14F-4D97-AF65-F5344CB8AC3E}">
        <p14:creationId xmlns:p14="http://schemas.microsoft.com/office/powerpoint/2010/main" val="180777015"/>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1_3-5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1"/>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83617452"/>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3_3-2_Title and Content">
    <p:spTree>
      <p:nvGrpSpPr>
        <p:cNvPr id="1" name=""/>
        <p:cNvGrpSpPr/>
        <p:nvPr/>
      </p:nvGrpSpPr>
      <p:grpSpPr>
        <a:xfrm>
          <a:off x="0" y="0"/>
          <a:ext cx="0" cy="0"/>
          <a:chOff x="0" y="0"/>
          <a:chExt cx="0" cy="0"/>
        </a:xfrm>
      </p:grpSpPr>
      <p:sp>
        <p:nvSpPr>
          <p:cNvPr id="11" name="Title 1"/>
          <p:cNvSpPr>
            <a:spLocks noGrp="1"/>
          </p:cNvSpPr>
          <p:nvPr>
            <p:ph type="title"/>
          </p:nvPr>
        </p:nvSpPr>
        <p:spPr>
          <a:xfrm>
            <a:off x="381001"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1"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1" y="6096001"/>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302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9144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0666868"/>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3-7_Title and Content">
    <p:spTree>
      <p:nvGrpSpPr>
        <p:cNvPr id="1" name=""/>
        <p:cNvGrpSpPr/>
        <p:nvPr/>
      </p:nvGrpSpPr>
      <p:grpSpPr>
        <a:xfrm>
          <a:off x="0" y="0"/>
          <a:ext cx="0" cy="0"/>
          <a:chOff x="0" y="0"/>
          <a:chExt cx="0" cy="0"/>
        </a:xfrm>
      </p:grpSpPr>
      <p:sp>
        <p:nvSpPr>
          <p:cNvPr id="4" name="Rectangle 3"/>
          <p:cNvSpPr/>
          <p:nvPr/>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2" name="Title 1"/>
          <p:cNvSpPr>
            <a:spLocks noGrp="1"/>
          </p:cNvSpPr>
          <p:nvPr>
            <p:ph type="title"/>
          </p:nvPr>
        </p:nvSpPr>
        <p:spPr>
          <a:xfrm>
            <a:off x="381001"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1"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1" y="6096001"/>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p:nvSpPr>
        <p:spPr>
          <a:xfrm>
            <a:off x="3238500" y="6583682"/>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a:solidFill>
                  <a:srgbClr val="000000">
                    <a:alpha val="60000"/>
                  </a:srgb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302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C8579A85-554C-6544-96E5-F24BD5E31EC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39011" y="6515119"/>
            <a:ext cx="471765" cy="190500"/>
          </a:xfrm>
          <a:prstGeom prst="rect">
            <a:avLst/>
          </a:prstGeom>
        </p:spPr>
      </p:pic>
    </p:spTree>
    <p:extLst>
      <p:ext uri="{BB962C8B-B14F-4D97-AF65-F5344CB8AC3E}">
        <p14:creationId xmlns:p14="http://schemas.microsoft.com/office/powerpoint/2010/main" val="3715630947"/>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3_3-7_Title and Content">
    <p:spTree>
      <p:nvGrpSpPr>
        <p:cNvPr id="1" name=""/>
        <p:cNvGrpSpPr/>
        <p:nvPr/>
      </p:nvGrpSpPr>
      <p:grpSpPr>
        <a:xfrm>
          <a:off x="0" y="0"/>
          <a:ext cx="0" cy="0"/>
          <a:chOff x="0" y="0"/>
          <a:chExt cx="0" cy="0"/>
        </a:xfrm>
      </p:grpSpPr>
      <p:sp>
        <p:nvSpPr>
          <p:cNvPr id="11" name="Rectangle 10"/>
          <p:cNvSpPr/>
          <p:nvPr/>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2" name="Title 1"/>
          <p:cNvSpPr>
            <a:spLocks noGrp="1"/>
          </p:cNvSpPr>
          <p:nvPr>
            <p:ph type="title"/>
          </p:nvPr>
        </p:nvSpPr>
        <p:spPr>
          <a:xfrm>
            <a:off x="381001"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1"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1" y="6096001"/>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Footer Placeholder 3"/>
          <p:cNvSpPr txBox="1">
            <a:spLocks/>
          </p:cNvSpPr>
          <p:nvPr/>
        </p:nvSpPr>
        <p:spPr>
          <a:xfrm>
            <a:off x="3250407" y="6583681"/>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a:solidFill>
                  <a:srgbClr val="F3F3F3">
                    <a:alpha val="60000"/>
                  </a:srgb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1"/>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3302000" y="1714501"/>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9144000" y="1714501"/>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9F6397B7-82F7-8741-A319-B3F669646D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39011" y="6515119"/>
            <a:ext cx="471765" cy="190500"/>
          </a:xfrm>
          <a:prstGeom prst="rect">
            <a:avLst/>
          </a:prstGeom>
        </p:spPr>
      </p:pic>
    </p:spTree>
    <p:extLst>
      <p:ext uri="{BB962C8B-B14F-4D97-AF65-F5344CB8AC3E}">
        <p14:creationId xmlns:p14="http://schemas.microsoft.com/office/powerpoint/2010/main" val="668640918"/>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3-8_Title and Content">
    <p:spTree>
      <p:nvGrpSpPr>
        <p:cNvPr id="1" name=""/>
        <p:cNvGrpSpPr/>
        <p:nvPr/>
      </p:nvGrpSpPr>
      <p:grpSpPr>
        <a:xfrm>
          <a:off x="0" y="0"/>
          <a:ext cx="0" cy="0"/>
          <a:chOff x="0" y="0"/>
          <a:chExt cx="0" cy="0"/>
        </a:xfrm>
      </p:grpSpPr>
      <p:sp>
        <p:nvSpPr>
          <p:cNvPr id="4" name="Rectangle 3"/>
          <p:cNvSpPr/>
          <p:nvPr/>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2" name="Title 1"/>
          <p:cNvSpPr>
            <a:spLocks noGrp="1"/>
          </p:cNvSpPr>
          <p:nvPr>
            <p:ph type="title"/>
          </p:nvPr>
        </p:nvSpPr>
        <p:spPr>
          <a:xfrm>
            <a:off x="381001"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1"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1" y="6096001"/>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p:nvGrpSpPr>
        <p:grpSpPr>
          <a:xfrm>
            <a:off x="762000" y="6583048"/>
            <a:ext cx="2261125" cy="183809"/>
            <a:chOff x="914400" y="7899655"/>
            <a:chExt cx="2713350" cy="220571"/>
          </a:xfrm>
        </p:grpSpPr>
        <p:sp>
          <p:nvSpPr>
            <p:cNvPr id="13" name="Footer Placeholder 3"/>
            <p:cNvSpPr txBox="1">
              <a:spLocks/>
            </p:cNvSpPr>
            <p:nvPr/>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a:solidFill>
                    <a:srgbClr val="000000">
                      <a:alpha val="60000"/>
                    </a:srgbClr>
                  </a:solidFill>
                  <a:latin typeface="IBM Plex Sans" charset="0"/>
                  <a:ea typeface="IBM Plex Sans" charset="0"/>
                  <a:cs typeface="IBM Plex Sans" charset="0"/>
                </a:rPr>
                <a:t>©</a:t>
              </a:r>
              <a:r>
                <a:rPr lang="en-US" sz="333">
                  <a:solidFill>
                    <a:srgbClr val="000000">
                      <a:alpha val="60000"/>
                    </a:srgbClr>
                  </a:solidFill>
                  <a:latin typeface="IBM Plex Sans" charset="0"/>
                  <a:ea typeface="IBM Plex Sans" charset="0"/>
                  <a:cs typeface="IBM Plex Sans" charset="0"/>
                </a:rPr>
                <a:t> </a:t>
              </a:r>
              <a:r>
                <a:rPr lang="en-US" sz="667">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7">
                  <a:solidFill>
                    <a:srgbClr val="000000">
                      <a:alpha val="60000"/>
                    </a:srgbClr>
                  </a:solidFill>
                  <a:latin typeface="IBM Plex Sans" charset="0"/>
                  <a:ea typeface="IBM Plex Sans" charset="0"/>
                  <a:cs typeface="IBM Plex Sans" charset="0"/>
                </a:rPr>
                <a:t> </a:t>
              </a:r>
              <a:fld id="{7C9968D1-C8E5-4FE3-AED4-7D4518C301B3}" type="datetime3">
                <a:rPr lang="en-US" sz="667" smtClean="0">
                  <a:solidFill>
                    <a:srgbClr val="000000">
                      <a:alpha val="60000"/>
                    </a:srgbClr>
                  </a:solidFill>
                  <a:latin typeface="IBM Plex Sans" charset="0"/>
                  <a:ea typeface="IBM Plex Sans" charset="0"/>
                  <a:cs typeface="IBM Plex Sans" charset="0"/>
                </a:rPr>
                <a:pPr>
                  <a:defRPr/>
                </a:pPr>
                <a:t>17 April 2020</a:t>
              </a:fld>
              <a:endParaRPr lang="en-US" sz="667">
                <a:solidFill>
                  <a:srgbClr val="000000">
                    <a:alpha val="60000"/>
                  </a:srgbClr>
                </a:solidFill>
                <a:latin typeface="IBM Plex Sans" charset="0"/>
                <a:ea typeface="IBM Plex Sans" charset="0"/>
                <a:cs typeface="IBM Plex Sans" charset="0"/>
              </a:endParaRPr>
            </a:p>
          </p:txBody>
        </p:sp>
      </p:grpSp>
      <p:sp>
        <p:nvSpPr>
          <p:cNvPr id="16" name="Slide Number Placeholder 2"/>
          <p:cNvSpPr txBox="1">
            <a:spLocks/>
          </p:cNvSpPr>
          <p:nvPr/>
        </p:nvSpPr>
        <p:spPr>
          <a:xfrm>
            <a:off x="379049" y="6578161"/>
            <a:ext cx="273233" cy="18254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000000"/>
                </a:solidFill>
                <a:latin typeface="IBM Plex Sans" charset="0"/>
                <a:ea typeface="IBM Plex Sans" charset="0"/>
                <a:cs typeface="IBM Plex Sans" charset="0"/>
              </a:rPr>
              <a:pPr/>
              <a:t>‹#›</a:t>
            </a:fld>
            <a:endParaRPr lang="en-US" sz="667">
              <a:solidFill>
                <a:srgbClr val="000000"/>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3302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9144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81694"/>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3-9_Title and Content">
    <p:spTree>
      <p:nvGrpSpPr>
        <p:cNvPr id="1" name=""/>
        <p:cNvGrpSpPr/>
        <p:nvPr/>
      </p:nvGrpSpPr>
      <p:grpSpPr>
        <a:xfrm>
          <a:off x="0" y="0"/>
          <a:ext cx="0" cy="0"/>
          <a:chOff x="0" y="0"/>
          <a:chExt cx="0" cy="0"/>
        </a:xfrm>
      </p:grpSpPr>
      <p:sp>
        <p:nvSpPr>
          <p:cNvPr id="4" name="Rectangle 3"/>
          <p:cNvSpPr/>
          <p:nvPr/>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2" name="Title 1"/>
          <p:cNvSpPr>
            <a:spLocks noGrp="1"/>
          </p:cNvSpPr>
          <p:nvPr>
            <p:ph type="title"/>
          </p:nvPr>
        </p:nvSpPr>
        <p:spPr>
          <a:xfrm>
            <a:off x="381001"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1"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1" y="6096001"/>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p:nvGrpSpPr>
        <p:grpSpPr>
          <a:xfrm>
            <a:off x="762000" y="6583048"/>
            <a:ext cx="2261125" cy="183809"/>
            <a:chOff x="914400" y="7899655"/>
            <a:chExt cx="2713350" cy="220571"/>
          </a:xfrm>
        </p:grpSpPr>
        <p:sp>
          <p:nvSpPr>
            <p:cNvPr id="14" name="Footer Placeholder 3"/>
            <p:cNvSpPr txBox="1">
              <a:spLocks/>
            </p:cNvSpPr>
            <p:nvPr/>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a:solidFill>
                    <a:srgbClr val="000000">
                      <a:alpha val="60000"/>
                    </a:srgbClr>
                  </a:solidFill>
                  <a:latin typeface="IBM Plex Sans" charset="0"/>
                  <a:ea typeface="IBM Plex Sans" charset="0"/>
                  <a:cs typeface="IBM Plex Sans" charset="0"/>
                </a:rPr>
                <a:t>©</a:t>
              </a:r>
              <a:r>
                <a:rPr lang="en-US" sz="333">
                  <a:solidFill>
                    <a:srgbClr val="000000">
                      <a:alpha val="60000"/>
                    </a:srgbClr>
                  </a:solidFill>
                  <a:latin typeface="IBM Plex Sans" charset="0"/>
                  <a:ea typeface="IBM Plex Sans" charset="0"/>
                  <a:cs typeface="IBM Plex Sans" charset="0"/>
                </a:rPr>
                <a:t> </a:t>
              </a:r>
              <a:r>
                <a:rPr lang="en-US" sz="667">
                  <a:solidFill>
                    <a:srgbClr val="000000">
                      <a:alpha val="60000"/>
                    </a:srgbClr>
                  </a:solidFill>
                  <a:latin typeface="IBM Plex Sans" charset="0"/>
                  <a:ea typeface="IBM Plex Sans" charset="0"/>
                  <a:cs typeface="IBM Plex Sans" charset="0"/>
                </a:rPr>
                <a:t>2018 IBM Corporation    </a:t>
              </a:r>
            </a:p>
          </p:txBody>
        </p:sp>
        <p:sp>
          <p:nvSpPr>
            <p:cNvPr id="16" name="Date Placeholder 2"/>
            <p:cNvSpPr txBox="1">
              <a:spLocks/>
            </p:cNvSpPr>
            <p:nvPr/>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7">
                  <a:solidFill>
                    <a:srgbClr val="000000">
                      <a:alpha val="60000"/>
                    </a:srgbClr>
                  </a:solidFill>
                  <a:latin typeface="IBM Plex Sans" charset="0"/>
                  <a:ea typeface="IBM Plex Sans" charset="0"/>
                  <a:cs typeface="IBM Plex Sans" charset="0"/>
                </a:rPr>
                <a:t> </a:t>
              </a:r>
              <a:fld id="{7C9968D1-C8E5-4FE3-AED4-7D4518C301B3}" type="datetime3">
                <a:rPr lang="en-US" sz="667" smtClean="0">
                  <a:solidFill>
                    <a:srgbClr val="000000">
                      <a:alpha val="60000"/>
                    </a:srgbClr>
                  </a:solidFill>
                  <a:latin typeface="IBM Plex Sans" charset="0"/>
                  <a:ea typeface="IBM Plex Sans" charset="0"/>
                  <a:cs typeface="IBM Plex Sans" charset="0"/>
                </a:rPr>
                <a:pPr>
                  <a:defRPr/>
                </a:pPr>
                <a:t>17 April 2020</a:t>
              </a:fld>
              <a:endParaRPr lang="en-US" sz="667">
                <a:solidFill>
                  <a:srgbClr val="000000">
                    <a:alpha val="60000"/>
                  </a:srgbClr>
                </a:solidFill>
                <a:latin typeface="IBM Plex Sans" charset="0"/>
                <a:ea typeface="IBM Plex Sans" charset="0"/>
                <a:cs typeface="IBM Plex Sans" charset="0"/>
              </a:endParaRPr>
            </a:p>
          </p:txBody>
        </p:sp>
      </p:grpSp>
      <p:sp>
        <p:nvSpPr>
          <p:cNvPr id="18" name="Slide Number Placeholder 2"/>
          <p:cNvSpPr txBox="1">
            <a:spLocks/>
          </p:cNvSpPr>
          <p:nvPr/>
        </p:nvSpPr>
        <p:spPr>
          <a:xfrm>
            <a:off x="379049" y="6578161"/>
            <a:ext cx="273233" cy="18254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000000"/>
                </a:solidFill>
                <a:latin typeface="IBM Plex Sans" charset="0"/>
                <a:ea typeface="IBM Plex Sans" charset="0"/>
                <a:cs typeface="IBM Plex Sans" charset="0"/>
              </a:rPr>
              <a:pPr/>
              <a:t>‹#›</a:t>
            </a:fld>
            <a:endParaRPr lang="en-US" sz="667">
              <a:solidFill>
                <a:srgbClr val="000000"/>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302000" y="1714501"/>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01354"/>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3-10_Title and Content">
    <p:spTree>
      <p:nvGrpSpPr>
        <p:cNvPr id="1" name=""/>
        <p:cNvGrpSpPr/>
        <p:nvPr/>
      </p:nvGrpSpPr>
      <p:grpSpPr>
        <a:xfrm>
          <a:off x="0" y="0"/>
          <a:ext cx="0" cy="0"/>
          <a:chOff x="0" y="0"/>
          <a:chExt cx="0" cy="0"/>
        </a:xfrm>
      </p:grpSpPr>
      <p:sp>
        <p:nvSpPr>
          <p:cNvPr id="4" name="Rectangle 3"/>
          <p:cNvSpPr/>
          <p:nvPr/>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324600"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763112"/>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4" name="Rectangle 3"/>
          <p:cNvSpPr/>
          <p:nvPr/>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324600" y="1714501"/>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A624D07A-E134-914B-AA90-F688B689670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39011" y="6515119"/>
            <a:ext cx="471765" cy="190500"/>
          </a:xfrm>
          <a:prstGeom prst="rect">
            <a:avLst/>
          </a:prstGeom>
        </p:spPr>
      </p:pic>
    </p:spTree>
    <p:extLst>
      <p:ext uri="{BB962C8B-B14F-4D97-AF65-F5344CB8AC3E}">
        <p14:creationId xmlns:p14="http://schemas.microsoft.com/office/powerpoint/2010/main" val="2779548383"/>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4" name="Rectangle 3"/>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40" hangingPunct="1"/>
            <a:endParaRPr lang="en-US" sz="1351" kern="120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1"/>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6324600" y="1714501"/>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0" name="Picture 9">
            <a:extLst>
              <a:ext uri="{FF2B5EF4-FFF2-40B4-BE49-F238E27FC236}">
                <a16:creationId xmlns:a16="http://schemas.microsoft.com/office/drawing/2014/main" id="{C653856E-3DE8-604E-9EAE-5E8CD56F317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39011" y="6515119"/>
            <a:ext cx="471765" cy="190500"/>
          </a:xfrm>
          <a:prstGeom prst="rect">
            <a:avLst/>
          </a:prstGeom>
          <a:solidFill>
            <a:schemeClr val="bg1"/>
          </a:solidFill>
        </p:spPr>
      </p:pic>
    </p:spTree>
    <p:extLst>
      <p:ext uri="{BB962C8B-B14F-4D97-AF65-F5344CB8AC3E}">
        <p14:creationId xmlns:p14="http://schemas.microsoft.com/office/powerpoint/2010/main" val="1467333009"/>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1162051"/>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7D7CD0FD-DCA6-3A41-A720-F1436715A2F3}"/>
              </a:ext>
            </a:extLst>
          </p:cNvPr>
          <p:cNvSpPr txBox="1">
            <a:spLocks/>
          </p:cNvSpPr>
          <p:nvPr userDrawn="1"/>
        </p:nvSpPr>
        <p:spPr>
          <a:xfrm>
            <a:off x="228600" y="6435307"/>
            <a:ext cx="8534400" cy="18288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bg2"/>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77">
              <a:defRPr/>
            </a:pPr>
            <a:r>
              <a:rPr lang="en-US" sz="1000">
                <a:solidFill>
                  <a:schemeClr val="bg1"/>
                </a:solidFill>
                <a:latin typeface="IBM Plex Sans"/>
              </a:rPr>
              <a:t>M&amp;P Master Series </a:t>
            </a:r>
            <a:r>
              <a:rPr lang="en-US" sz="1000" b="1">
                <a:solidFill>
                  <a:schemeClr val="bg1"/>
                </a:solidFill>
                <a:latin typeface="IBM Plex Sans"/>
              </a:rPr>
              <a:t>-</a:t>
            </a:r>
            <a:r>
              <a:rPr lang="en-US" sz="1000">
                <a:solidFill>
                  <a:schemeClr val="bg1"/>
                </a:solidFill>
                <a:latin typeface="IBM Plex Sans"/>
              </a:rPr>
              <a:t> IBM Cloud Pak for Applications </a:t>
            </a:r>
            <a:r>
              <a:rPr lang="en-US" sz="1000" b="1">
                <a:solidFill>
                  <a:schemeClr val="bg1"/>
                </a:solidFill>
                <a:latin typeface="IBM Plex Sans"/>
              </a:rPr>
              <a:t>|</a:t>
            </a:r>
            <a:r>
              <a:rPr lang="en-US" sz="1000">
                <a:solidFill>
                  <a:schemeClr val="bg1"/>
                </a:solidFill>
                <a:latin typeface="IBM Plex Sans"/>
              </a:rPr>
              <a:t> October 9, 2019 </a:t>
            </a:r>
            <a:r>
              <a:rPr lang="en-US" sz="1000" b="1">
                <a:solidFill>
                  <a:schemeClr val="bg1"/>
                </a:solidFill>
                <a:latin typeface="IBM Plex Sans"/>
              </a:rPr>
              <a:t>|</a:t>
            </a:r>
            <a:r>
              <a:rPr lang="en-US" sz="1000">
                <a:solidFill>
                  <a:schemeClr val="bg1"/>
                </a:solidFill>
                <a:latin typeface="IBM Plex Sans"/>
              </a:rPr>
              <a:t> © 2019 IBM Corporation </a:t>
            </a:r>
            <a:r>
              <a:rPr lang="en-US" sz="1000" b="1">
                <a:solidFill>
                  <a:schemeClr val="bg1"/>
                </a:solidFill>
                <a:latin typeface="IBM Plex Sans"/>
              </a:rPr>
              <a:t>|</a:t>
            </a:r>
            <a:r>
              <a:rPr lang="en-US" sz="1000">
                <a:solidFill>
                  <a:schemeClr val="bg1"/>
                </a:solidFill>
                <a:latin typeface="IBM Plex Sans"/>
              </a:rPr>
              <a:t> </a:t>
            </a:r>
            <a:r>
              <a:rPr lang="en-US" sz="1000" b="1">
                <a:solidFill>
                  <a:schemeClr val="bg1"/>
                </a:solidFill>
                <a:latin typeface="IBM Plex Sans"/>
              </a:rPr>
              <a:t>INTERNAL &amp; BUSINESS PARTNER USE ONLY</a:t>
            </a:r>
          </a:p>
        </p:txBody>
      </p:sp>
    </p:spTree>
    <p:extLst>
      <p:ext uri="{BB962C8B-B14F-4D97-AF65-F5344CB8AC3E}">
        <p14:creationId xmlns:p14="http://schemas.microsoft.com/office/powerpoint/2010/main" val="11040808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357149"/>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matchingName="big text">
  <p:cSld name="big tex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08544" y="112939"/>
            <a:ext cx="11582400" cy="5964767"/>
          </a:xfrm>
          <a:prstGeom prst="rect">
            <a:avLst/>
          </a:prstGeom>
          <a:noFill/>
          <a:ln>
            <a:noFill/>
          </a:ln>
        </p:spPr>
        <p:txBody>
          <a:bodyPr spcFirstLastPara="1"/>
          <a:lstStyle>
            <a:lvl1pPr lvl="0" algn="l">
              <a:lnSpc>
                <a:spcPct val="90000"/>
              </a:lnSpc>
              <a:spcBef>
                <a:spcPts val="0"/>
              </a:spcBef>
              <a:spcAft>
                <a:spcPts val="0"/>
              </a:spcAft>
              <a:buSzPts val="1400"/>
              <a:buNone/>
              <a:defRPr sz="12800" b="1" i="0">
                <a:latin typeface="IBM Plex Sans"/>
                <a:ea typeface="IBM Plex Sans"/>
                <a:cs typeface="IBM Plex Sans"/>
                <a:sym typeface="IBM Plex Sans"/>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 name="Google Shape;12;p1">
            <a:extLst>
              <a:ext uri="{FF2B5EF4-FFF2-40B4-BE49-F238E27FC236}">
                <a16:creationId xmlns:a16="http://schemas.microsoft.com/office/drawing/2014/main" id="{E1BF5728-7516-584B-A19E-B3A56AC598F9}"/>
              </a:ext>
            </a:extLst>
          </p:cNvPr>
          <p:cNvSpPr txBox="1">
            <a:spLocks noGrp="1" noChangeArrowheads="1"/>
          </p:cNvSpPr>
          <p:nvPr>
            <p:ph type="sldNum" idx="13"/>
          </p:nvPr>
        </p:nvSpPr>
        <p:spPr>
          <a:ln/>
        </p:spPr>
        <p:txBody>
          <a:bodyPr/>
          <a:lstStyle>
            <a:lvl1pPr>
              <a:defRPr/>
            </a:lvl1pPr>
          </a:lstStyle>
          <a:p>
            <a:pPr>
              <a:defRPr/>
            </a:pPr>
            <a:fld id="{FE714A10-D847-9747-B865-ACA3498871AC}" type="slidenum">
              <a:rPr lang="en-US" altLang="en-US"/>
              <a:pPr>
                <a:defRPr/>
              </a:pPr>
              <a:t>‹#›</a:t>
            </a:fld>
            <a:endParaRPr lang="en-US" altLang="en-US"/>
          </a:p>
        </p:txBody>
      </p:sp>
      <p:sp>
        <p:nvSpPr>
          <p:cNvPr id="4" name="Google Shape;13;p1">
            <a:extLst>
              <a:ext uri="{FF2B5EF4-FFF2-40B4-BE49-F238E27FC236}">
                <a16:creationId xmlns:a16="http://schemas.microsoft.com/office/drawing/2014/main" id="{224FD33A-AF2F-4843-9823-3126615BF1D1}"/>
              </a:ext>
            </a:extLst>
          </p:cNvPr>
          <p:cNvSpPr txBox="1">
            <a:spLocks noGrp="1" noChangeArrowheads="1"/>
          </p:cNvSpPr>
          <p:nvPr>
            <p:ph type="ftr" idx="14"/>
          </p:nvPr>
        </p:nvSpPr>
        <p:spPr>
          <a:ln/>
        </p:spPr>
        <p:txBody>
          <a:bodyPr/>
          <a:lstStyle>
            <a:lvl1pPr>
              <a:defRPr/>
            </a:lvl1pPr>
          </a:lstStyle>
          <a:p>
            <a:pPr>
              <a:defRPr/>
            </a:pPr>
            <a:endParaRPr lang="en-US" altLang="en-US"/>
          </a:p>
        </p:txBody>
      </p:sp>
    </p:spTree>
    <p:extLst>
      <p:ext uri="{BB962C8B-B14F-4D97-AF65-F5344CB8AC3E}">
        <p14:creationId xmlns:p14="http://schemas.microsoft.com/office/powerpoint/2010/main" val="1906367743"/>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078195767"/>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9" name="Rectangle 8"/>
          <p:cNvSpPr/>
          <p:nvPr userDrawn="1"/>
        </p:nvSpPr>
        <p:spPr bwMode="auto">
          <a:xfrm>
            <a:off x="8747051" y="5635256"/>
            <a:ext cx="1219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121846" tIns="60923" rIns="121846" bIns="60923" numCol="1" spcCol="0" rtlCol="0" fromWordArt="0" anchor="t" anchorCtr="0" forceAA="0" compatLnSpc="1">
            <a:prstTxWarp prst="textNoShape">
              <a:avLst/>
            </a:prstTxWarp>
            <a:noAutofit/>
          </a:bodyPr>
          <a:lstStyle/>
          <a:p>
            <a:pPr>
              <a:spcBef>
                <a:spcPct val="50000"/>
              </a:spcBef>
              <a:buClr>
                <a:srgbClr val="000000"/>
              </a:buClr>
              <a:buFont typeface="Wingdings" pitchFamily="2" charset="2"/>
              <a:buNone/>
            </a:pPr>
            <a:endParaRPr lang="en-US" sz="1600">
              <a:solidFill>
                <a:srgbClr val="000000"/>
              </a:solidFill>
              <a:cs typeface="Arial" pitchFamily="34" charset="0"/>
            </a:endParaRPr>
          </a:p>
        </p:txBody>
      </p:sp>
    </p:spTree>
    <p:extLst>
      <p:ext uri="{BB962C8B-B14F-4D97-AF65-F5344CB8AC3E}">
        <p14:creationId xmlns:p14="http://schemas.microsoft.com/office/powerpoint/2010/main" val="957827253"/>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9" name="Picture 8"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latin typeface="+mn-lt"/>
              </a:defRPr>
            </a:lvl1pPr>
          </a:lstStyle>
          <a:p>
            <a:r>
              <a:rPr lang="en-US"/>
              <a:t>© 2019 IBM Corporation</a:t>
            </a:r>
          </a:p>
        </p:txBody>
      </p:sp>
    </p:spTree>
    <p:extLst>
      <p:ext uri="{BB962C8B-B14F-4D97-AF65-F5344CB8AC3E}">
        <p14:creationId xmlns:p14="http://schemas.microsoft.com/office/powerpoint/2010/main" val="265138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2_Cover Slide">
    <p:bg>
      <p:bgPr>
        <a:solidFill>
          <a:schemeClr val="tx2"/>
        </a:solidFill>
        <a:effectLst/>
      </p:bgPr>
    </p:bg>
    <p:spTree>
      <p:nvGrpSpPr>
        <p:cNvPr id="1" name=""/>
        <p:cNvGrpSpPr/>
        <p:nvPr/>
      </p:nvGrpSpPr>
      <p:grpSpPr>
        <a:xfrm>
          <a:off x="0" y="0"/>
          <a:ext cx="0" cy="0"/>
          <a:chOff x="0" y="0"/>
          <a:chExt cx="0" cy="0"/>
        </a:xfrm>
      </p:grpSpPr>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19" name="Picture 18"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a:extLst>
              <a:ext uri="{FF2B5EF4-FFF2-40B4-BE49-F238E27FC236}">
                <a16:creationId xmlns:a16="http://schemas.microsoft.com/office/drawing/2014/main" id="{68DAEE98-C09D-4425-846C-8FBAC53B72E8}"/>
              </a:ext>
            </a:extLst>
          </p:cNvPr>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 2019 IBM Corporation</a:t>
            </a:r>
          </a:p>
        </p:txBody>
      </p:sp>
    </p:spTree>
    <p:extLst>
      <p:ext uri="{BB962C8B-B14F-4D97-AF65-F5344CB8AC3E}">
        <p14:creationId xmlns:p14="http://schemas.microsoft.com/office/powerpoint/2010/main" val="324607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4" name="Footer Placeholder 3">
            <a:extLst>
              <a:ext uri="{FF2B5EF4-FFF2-40B4-BE49-F238E27FC236}">
                <a16:creationId xmlns:a16="http://schemas.microsoft.com/office/drawing/2014/main" id="{448C871E-7B73-40E5-8446-26E5D538FCF6}"/>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376006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1FDBF391-2AF5-45DA-B102-DD446CD68B5F}"/>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236297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960FD2B6-D75F-4FC1-A09C-400A6F6D0E51}"/>
              </a:ext>
            </a:extLst>
          </p:cNvPr>
          <p:cNvSpPr>
            <a:spLocks noGrp="1"/>
          </p:cNvSpPr>
          <p:nvPr>
            <p:ph type="ftr" sz="quarter" idx="13"/>
          </p:nvPr>
        </p:nvSpPr>
        <p:spPr/>
        <p:txBody>
          <a:bodyPr/>
          <a:lstStyle/>
          <a:p>
            <a:r>
              <a:rPr lang="en-US"/>
              <a:t>© 2019 IBM Corporation</a:t>
            </a:r>
          </a:p>
        </p:txBody>
      </p:sp>
    </p:spTree>
    <p:extLst>
      <p:ext uri="{BB962C8B-B14F-4D97-AF65-F5344CB8AC3E}">
        <p14:creationId xmlns:p14="http://schemas.microsoft.com/office/powerpoint/2010/main" val="135913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2" name="Footer Placeholder 1">
            <a:extLst>
              <a:ext uri="{FF2B5EF4-FFF2-40B4-BE49-F238E27FC236}">
                <a16:creationId xmlns:a16="http://schemas.microsoft.com/office/drawing/2014/main" id="{96AFC515-536B-4EF9-8A30-A5F93EA54FAD}"/>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385726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6833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37054331"/>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67380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1.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Edit Master text styles</a:t>
            </a:r>
          </a:p>
        </p:txBody>
      </p:sp>
      <p:sp>
        <p:nvSpPr>
          <p:cNvPr id="5" name="Slide Number Placeholder 2">
            <a:extLst>
              <a:ext uri="{FF2B5EF4-FFF2-40B4-BE49-F238E27FC236}">
                <a16:creationId xmlns:a16="http://schemas.microsoft.com/office/drawing/2014/main" id="{97F14C92-42F6-405D-BE08-BA4EB6C0BF75}"/>
              </a:ext>
            </a:extLst>
          </p:cNvPr>
          <p:cNvSpPr>
            <a:spLocks noGrp="1"/>
          </p:cNvSpPr>
          <p:nvPr>
            <p:ph type="sldNum" sz="quarter" idx="14"/>
          </p:nvPr>
        </p:nvSpPr>
        <p:spPr/>
        <p:txBody>
          <a:bodyPr/>
          <a:lstStyle>
            <a:lvl1pPr defTabSz="914377">
              <a:defRPr/>
            </a:lvl1pPr>
          </a:lstStyle>
          <a:p>
            <a:pPr>
              <a:defRPr/>
            </a:pPr>
            <a:fld id="{117BB4EF-9296-4DF7-B915-208C0B080043}" type="slidenum">
              <a:rPr lang="en-US" altLang="en-US"/>
              <a:pPr>
                <a:defRPr/>
              </a:pPr>
              <a:t>‹#›</a:t>
            </a:fld>
            <a:endParaRPr lang="en-US" altLang="en-US"/>
          </a:p>
        </p:txBody>
      </p:sp>
      <p:sp>
        <p:nvSpPr>
          <p:cNvPr id="7" name="Footer Placeholder 3">
            <a:extLst>
              <a:ext uri="{FF2B5EF4-FFF2-40B4-BE49-F238E27FC236}">
                <a16:creationId xmlns:a16="http://schemas.microsoft.com/office/drawing/2014/main" id="{C4337A31-E710-4119-AA7E-0ADD8CEAC946}"/>
              </a:ext>
            </a:extLst>
          </p:cNvPr>
          <p:cNvSpPr>
            <a:spLocks noGrp="1"/>
          </p:cNvSpPr>
          <p:nvPr>
            <p:ph type="ftr" sz="quarter" idx="15"/>
          </p:nvPr>
        </p:nvSpPr>
        <p:spPr/>
        <p:txBody>
          <a:bodyPr/>
          <a:lstStyle>
            <a:lvl1pPr defTabSz="914377">
              <a:defRPr/>
            </a:lvl1pPr>
          </a:lstStyle>
          <a:p>
            <a:pPr>
              <a:defRPr/>
            </a:pPr>
            <a:r>
              <a:rPr lang="en-US"/>
              <a:t>© 2019 IBM Corporation</a:t>
            </a:r>
          </a:p>
        </p:txBody>
      </p:sp>
    </p:spTree>
    <p:extLst>
      <p:ext uri="{BB962C8B-B14F-4D97-AF65-F5344CB8AC3E}">
        <p14:creationId xmlns:p14="http://schemas.microsoft.com/office/powerpoint/2010/main" val="135994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2.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4876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7"/>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369214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4.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Tree>
    <p:extLst>
      <p:ext uri="{BB962C8B-B14F-4D97-AF65-F5344CB8AC3E}">
        <p14:creationId xmlns:p14="http://schemas.microsoft.com/office/powerpoint/2010/main" val="11599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2019 / © 2019 IBM Corporation
</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1503804873"/>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6478954"/>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2120653315"/>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146135714"/>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796624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Tree>
    <p:extLst>
      <p:ext uri="{BB962C8B-B14F-4D97-AF65-F5344CB8AC3E}">
        <p14:creationId xmlns:p14="http://schemas.microsoft.com/office/powerpoint/2010/main" val="33551034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April 2019 / © 2019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4246486673"/>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4013983326"/>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Tree>
    <p:extLst>
      <p:ext uri="{BB962C8B-B14F-4D97-AF65-F5344CB8AC3E}">
        <p14:creationId xmlns:p14="http://schemas.microsoft.com/office/powerpoint/2010/main" val="430872536"/>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173031979"/>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069418"/>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250496"/>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 2019 IBM Corporation
</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6564005"/>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519163"/>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14083"/>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180799"/>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33042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2019 / DOC ID / Month XX, 2019 / © 2019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9" name="Picture 8"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ext uri="{BB962C8B-B14F-4D97-AF65-F5344CB8AC3E}">
        <p14:creationId xmlns:p14="http://schemas.microsoft.com/office/powerpoint/2010/main" val="2079516885"/>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4108919870"/>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250073771"/>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843754726"/>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774882165"/>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2371651185"/>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66449913"/>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55323925"/>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55661448"/>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072887433"/>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820143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43632032"/>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763968"/>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630951"/>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1407631"/>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733426241"/>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5897306"/>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715674363"/>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69450835"/>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44435"/>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489614914"/>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0122725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6528979"/>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62560750"/>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Cover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3666226542"/>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August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7282247"/>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August 2019 / © 2019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221893004"/>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398054909"/>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July 2019 / © 2019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6045"/>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1963340"/>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104731"/>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612439040"/>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/August 2019 / © 2019 IBM Corporation</a:t>
            </a:r>
          </a:p>
        </p:txBody>
      </p:sp>
    </p:spTree>
    <p:extLst>
      <p:ext uri="{BB962C8B-B14F-4D97-AF65-F5344CB8AC3E}">
        <p14:creationId xmlns:p14="http://schemas.microsoft.com/office/powerpoint/2010/main" val="33289174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85624980"/>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3431237953"/>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1652908904"/>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074678623"/>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04240900"/>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12146842"/>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August 2019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2521711"/>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2177295409"/>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2825919483"/>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915126"/>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9495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94727172"/>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691281"/>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792013543"/>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833305"/>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8515009"/>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2114847292"/>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918015"/>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983708353"/>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131787114"/>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1325563"/>
          </a:xfrm>
          <a:prstGeom prst="rect">
            <a:avLst/>
          </a:prstGeom>
        </p:spPr>
        <p:txBody>
          <a:bodyPr/>
          <a:lstStyle/>
          <a:p>
            <a:r>
              <a:rPr lang="en-US"/>
              <a:t>Click to edit Master title style</a:t>
            </a:r>
          </a:p>
        </p:txBody>
      </p:sp>
      <p:sp>
        <p:nvSpPr>
          <p:cNvPr id="11" name="Slide Number Placeholder 4">
            <a:extLst>
              <a:ext uri="{FF2B5EF4-FFF2-40B4-BE49-F238E27FC236}">
                <a16:creationId xmlns:a16="http://schemas.microsoft.com/office/drawing/2014/main" id="{5826B20D-1DB7-3F48-9978-DEE3FE20B51C}"/>
              </a:ext>
            </a:extLst>
          </p:cNvPr>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817" b="0" i="0" u="none" strike="noStrike" cap="none" spc="0" normalizeH="0" baseline="0" smtClean="0">
                <a:ln>
                  <a:noFill/>
                </a:ln>
                <a:solidFill>
                  <a:schemeClr val="tx2"/>
                </a:solidFill>
                <a:effectLst/>
                <a:uFillTx/>
                <a:latin typeface="IBM Plex Sans" charset="0"/>
                <a:ea typeface="IBM Plex Sans" charset="0"/>
                <a:cs typeface="IBM Plex Sans" charset="0"/>
                <a:sym typeface="Arial"/>
              </a:defRPr>
            </a:lvl1pPr>
          </a:lstStyle>
          <a:p>
            <a:fld id="{5714FB1E-E660-F74D-BC29-F339B17ACE97}" type="slidenum">
              <a:rPr lang="en-US" smtClean="0"/>
              <a:pPr/>
              <a:t>‹#›</a:t>
            </a:fld>
            <a:endParaRPr lang="en-US"/>
          </a:p>
        </p:txBody>
      </p:sp>
      <p:sp>
        <p:nvSpPr>
          <p:cNvPr id="5" name="Footer Placeholder 7">
            <a:extLst>
              <a:ext uri="{FF2B5EF4-FFF2-40B4-BE49-F238E27FC236}">
                <a16:creationId xmlns:a16="http://schemas.microsoft.com/office/drawing/2014/main" id="{214810EE-4356-F84C-B215-A3D121A15167}"/>
              </a:ext>
            </a:extLst>
          </p:cNvPr>
          <p:cNvSpPr>
            <a:spLocks noGrp="1"/>
          </p:cNvSpPr>
          <p:nvPr>
            <p:ph type="ftr" sz="quarter" idx="3"/>
          </p:nvPr>
        </p:nvSpPr>
        <p:spPr>
          <a:xfrm>
            <a:off x="907552" y="6406597"/>
            <a:ext cx="3236771" cy="268224"/>
          </a:xfrm>
          <a:prstGeom prst="rect">
            <a:avLst/>
          </a:prstGeom>
        </p:spPr>
        <p:txBody>
          <a:bodyPr vert="horz" lIns="0" tIns="0" rIns="0" bIns="0" rtlCol="0" anchor="ctr"/>
          <a:lstStyle>
            <a:lvl1pPr algn="l">
              <a:defRPr sz="817">
                <a:solidFill>
                  <a:schemeClr val="tx2"/>
                </a:solidFill>
                <a:latin typeface="IBM Plex Sans" charset="0"/>
                <a:ea typeface="IBM Plex Sans" charset="0"/>
                <a:cs typeface="IBM Plex Sans" charset="0"/>
              </a:defRPr>
            </a:lvl1pPr>
          </a:lstStyle>
          <a:p>
            <a:r>
              <a:rPr lang="en-US">
                <a:latin typeface="IBM Plex Sans Light" panose="020B0403050203000203" pitchFamily="34" charset="0"/>
              </a:rPr>
              <a:t>Accelerating Salesforce’s Transformation to the Public Cloud</a:t>
            </a:r>
            <a:endParaRPr lang="en-US"/>
          </a:p>
        </p:txBody>
      </p:sp>
    </p:spTree>
    <p:extLst>
      <p:ext uri="{BB962C8B-B14F-4D97-AF65-F5344CB8AC3E}">
        <p14:creationId xmlns:p14="http://schemas.microsoft.com/office/powerpoint/2010/main" val="2337291432"/>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468F0CB3-015F-D943-AE00-18F35832A07C}"/>
              </a:ext>
            </a:extLst>
          </p:cNvPr>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817" b="0" i="0" u="none" strike="noStrike" cap="none" spc="0" normalizeH="0" baseline="0" smtClean="0">
                <a:ln>
                  <a:noFill/>
                </a:ln>
                <a:solidFill>
                  <a:schemeClr val="tx2"/>
                </a:solidFill>
                <a:effectLst/>
                <a:uFillTx/>
                <a:latin typeface="IBM Plex Sans" charset="0"/>
                <a:ea typeface="IBM Plex Sans" charset="0"/>
                <a:cs typeface="IBM Plex Sans" charset="0"/>
                <a:sym typeface="Arial"/>
              </a:defRPr>
            </a:lvl1pPr>
          </a:lstStyle>
          <a:p>
            <a:fld id="{5714FB1E-E660-F74D-BC29-F339B17ACE97}" type="slidenum">
              <a:rPr lang="en-US" smtClean="0"/>
              <a:pPr/>
              <a:t>‹#›</a:t>
            </a:fld>
            <a:endParaRPr lang="en-US"/>
          </a:p>
        </p:txBody>
      </p:sp>
      <p:sp>
        <p:nvSpPr>
          <p:cNvPr id="5" name="Footer Placeholder 7">
            <a:extLst>
              <a:ext uri="{FF2B5EF4-FFF2-40B4-BE49-F238E27FC236}">
                <a16:creationId xmlns:a16="http://schemas.microsoft.com/office/drawing/2014/main" id="{552CA6F7-1F80-3245-AB2B-BE013DDB93C1}"/>
              </a:ext>
            </a:extLst>
          </p:cNvPr>
          <p:cNvSpPr>
            <a:spLocks noGrp="1"/>
          </p:cNvSpPr>
          <p:nvPr>
            <p:ph type="ftr" sz="quarter" idx="3"/>
          </p:nvPr>
        </p:nvSpPr>
        <p:spPr>
          <a:xfrm>
            <a:off x="907553" y="6406597"/>
            <a:ext cx="3138356" cy="268224"/>
          </a:xfrm>
          <a:prstGeom prst="rect">
            <a:avLst/>
          </a:prstGeom>
        </p:spPr>
        <p:txBody>
          <a:bodyPr vert="horz" lIns="0" tIns="0" rIns="0" bIns="0" rtlCol="0" anchor="ctr"/>
          <a:lstStyle>
            <a:lvl1pPr algn="l">
              <a:defRPr sz="817">
                <a:solidFill>
                  <a:schemeClr val="tx2"/>
                </a:solidFill>
                <a:latin typeface="IBM Plex Sans" charset="0"/>
                <a:ea typeface="IBM Plex Sans" charset="0"/>
                <a:cs typeface="IBM Plex Sans" charset="0"/>
              </a:defRPr>
            </a:lvl1pPr>
          </a:lstStyle>
          <a:p>
            <a:r>
              <a:rPr lang="en-US">
                <a:latin typeface="IBM Plex Sans Light" panose="020B0403050203000203" pitchFamily="34" charset="0"/>
              </a:rPr>
              <a:t>Accelerating Salesforce’s Transformation to the Public Cloud</a:t>
            </a:r>
            <a:endParaRPr lang="en-US"/>
          </a:p>
        </p:txBody>
      </p:sp>
    </p:spTree>
    <p:extLst>
      <p:ext uri="{BB962C8B-B14F-4D97-AF65-F5344CB8AC3E}">
        <p14:creationId xmlns:p14="http://schemas.microsoft.com/office/powerpoint/2010/main" val="36297932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3809706796"/>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7C525947-B26C-2846-94AB-146B9B829306}"/>
              </a:ext>
            </a:extLst>
          </p:cNvPr>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817" b="0" i="0" u="none" strike="noStrike" cap="none" spc="0" normalizeH="0" baseline="0" smtClean="0">
                <a:ln>
                  <a:noFill/>
                </a:ln>
                <a:solidFill>
                  <a:schemeClr val="tx2"/>
                </a:solidFill>
                <a:effectLst/>
                <a:uFillTx/>
                <a:latin typeface="IBM Plex Sans" charset="0"/>
                <a:ea typeface="IBM Plex Sans" charset="0"/>
                <a:cs typeface="IBM Plex Sans" charset="0"/>
                <a:sym typeface="Arial"/>
              </a:defRPr>
            </a:lvl1pPr>
          </a:lstStyle>
          <a:p>
            <a:fld id="{5714FB1E-E660-F74D-BC29-F339B17ACE97}" type="slidenum">
              <a:rPr lang="en-US" smtClean="0"/>
              <a:pPr/>
              <a:t>‹#›</a:t>
            </a:fld>
            <a:endParaRPr lang="en-US"/>
          </a:p>
        </p:txBody>
      </p:sp>
      <p:sp>
        <p:nvSpPr>
          <p:cNvPr id="4" name="Footer Placeholder 7">
            <a:extLst>
              <a:ext uri="{FF2B5EF4-FFF2-40B4-BE49-F238E27FC236}">
                <a16:creationId xmlns:a16="http://schemas.microsoft.com/office/drawing/2014/main" id="{EACBD71E-2F46-D847-AED1-827AE916DEDB}"/>
              </a:ext>
            </a:extLst>
          </p:cNvPr>
          <p:cNvSpPr>
            <a:spLocks noGrp="1"/>
          </p:cNvSpPr>
          <p:nvPr>
            <p:ph type="ftr" sz="quarter" idx="3"/>
          </p:nvPr>
        </p:nvSpPr>
        <p:spPr>
          <a:xfrm>
            <a:off x="907551" y="6406597"/>
            <a:ext cx="3127421" cy="268224"/>
          </a:xfrm>
          <a:prstGeom prst="rect">
            <a:avLst/>
          </a:prstGeom>
        </p:spPr>
        <p:txBody>
          <a:bodyPr vert="horz" lIns="0" tIns="0" rIns="0" bIns="0" rtlCol="0" anchor="ctr"/>
          <a:lstStyle>
            <a:lvl1pPr algn="l">
              <a:defRPr sz="817">
                <a:solidFill>
                  <a:schemeClr val="tx2"/>
                </a:solidFill>
                <a:latin typeface="IBM Plex Sans" charset="0"/>
                <a:ea typeface="IBM Plex Sans" charset="0"/>
                <a:cs typeface="IBM Plex Sans" charset="0"/>
              </a:defRPr>
            </a:lvl1pPr>
          </a:lstStyle>
          <a:p>
            <a:r>
              <a:rPr lang="en-US">
                <a:latin typeface="IBM Plex Sans Light" panose="020B0403050203000203" pitchFamily="34" charset="0"/>
              </a:rPr>
              <a:t>Accelerating Salesforce’s Transformation to the Public Cloud</a:t>
            </a:r>
            <a:endParaRPr lang="en-US"/>
          </a:p>
        </p:txBody>
      </p:sp>
    </p:spTree>
    <p:extLst>
      <p:ext uri="{BB962C8B-B14F-4D97-AF65-F5344CB8AC3E}">
        <p14:creationId xmlns:p14="http://schemas.microsoft.com/office/powerpoint/2010/main" val="1003715949"/>
      </p:ext>
    </p:extLst>
  </p:cSld>
  <p:clrMapOvr>
    <a:masterClrMapping/>
  </p:clrMapOvr>
  <p:transition spd="med"/>
</p:sldLayout>
</file>

<file path=ppt/slideLayouts/slideLayout7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9"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728"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91613502"/>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312883182"/>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9"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6440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6440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633832403"/>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1" y="6437376"/>
            <a:ext cx="8534401" cy="182880"/>
          </a:xfrm>
        </p:spPr>
        <p:txBody>
          <a:bodyPr/>
          <a:lstStyle>
            <a:lvl1pPr>
              <a:defRPr>
                <a:solidFill>
                  <a:schemeClr val="bg2"/>
                </a:solidFill>
              </a:defRPr>
            </a:lvl1pPr>
          </a:lstStyle>
          <a:p>
            <a:r>
              <a:rPr lang="en-US">
                <a:solidFill>
                  <a:srgbClr val="000000"/>
                </a:solidFill>
              </a:rPr>
              <a:t>© 2019 IBM Corporation</a:t>
            </a:r>
          </a:p>
        </p:txBody>
      </p:sp>
      <p:sp>
        <p:nvSpPr>
          <p:cNvPr id="4" name="Title 3"/>
          <p:cNvSpPr>
            <a:spLocks noGrp="1"/>
          </p:cNvSpPr>
          <p:nvPr>
            <p:ph type="title"/>
          </p:nvPr>
        </p:nvSpPr>
        <p:spPr>
          <a:xfrm>
            <a:off x="304802" y="271712"/>
            <a:ext cx="5486401" cy="5972459"/>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50" y="321735"/>
            <a:ext cx="695452" cy="281940"/>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l="15132" t="30197" r="15583" b="32340"/>
          <a:stretch/>
        </p:blipFill>
        <p:spPr>
          <a:xfrm>
            <a:off x="9880998" y="6139911"/>
            <a:ext cx="2098804" cy="531956"/>
          </a:xfrm>
          <a:prstGeom prst="rect">
            <a:avLst/>
          </a:prstGeom>
        </p:spPr>
      </p:pic>
      <p:pic>
        <p:nvPicPr>
          <p:cNvPr id="9" name="BCK_PEG_[0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63065" y="2162169"/>
            <a:ext cx="2865872" cy="2533669"/>
          </a:xfrm>
          <a:prstGeom prst="rect">
            <a:avLst/>
          </a:prstGeom>
          <a:ln w="12700">
            <a:miter lim="400000"/>
          </a:ln>
        </p:spPr>
      </p:pic>
    </p:spTree>
    <p:extLst>
      <p:ext uri="{BB962C8B-B14F-4D97-AF65-F5344CB8AC3E}">
        <p14:creationId xmlns:p14="http://schemas.microsoft.com/office/powerpoint/2010/main" val="733463194"/>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1" y="268227"/>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95503416"/>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51727" algn="dec"/>
              </a:tabLst>
              <a:defRPr/>
            </a:lvl1pPr>
            <a:lvl2pPr marL="230638" indent="-23063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86" rtl="0" eaLnBrk="1" fontAlgn="auto" latinLnBrk="0" hangingPunct="1">
              <a:lnSpc>
                <a:spcPct val="100000"/>
              </a:lnSpc>
              <a:spcBef>
                <a:spcPts val="0"/>
              </a:spcBef>
              <a:spcAft>
                <a:spcPts val="0"/>
              </a:spcAft>
              <a:buClrTx/>
              <a:buSzTx/>
              <a:buFont typeface="Arial"/>
              <a:buNone/>
              <a:tabLst>
                <a:tab pos="5362603" algn="r"/>
              </a:tabLst>
              <a:defRPr/>
            </a:pPr>
            <a:r>
              <a:rPr lang="en-US" dirty="0"/>
              <a:t>Edit Master text styles</a:t>
            </a:r>
          </a:p>
          <a:p>
            <a:pPr marL="0" marR="0" lvl="1" indent="0" algn="l" defTabSz="609386" rtl="0" eaLnBrk="1" fontAlgn="auto" latinLnBrk="0" hangingPunct="1">
              <a:lnSpc>
                <a:spcPct val="100000"/>
              </a:lnSpc>
              <a:spcBef>
                <a:spcPts val="0"/>
              </a:spcBef>
              <a:spcAft>
                <a:spcPts val="0"/>
              </a:spcAft>
              <a:buClrTx/>
              <a:buSzTx/>
              <a:buFont typeface="Arial"/>
              <a:buNone/>
              <a:tabLst>
                <a:tab pos="5362603" algn="r"/>
              </a:tabLst>
              <a:defRPr/>
            </a:pPr>
            <a:r>
              <a:rPr lang="en-US" dirty="0"/>
              <a:t>Second level</a:t>
            </a:r>
          </a:p>
          <a:p>
            <a:pPr marL="0" marR="0" lvl="2" indent="0" algn="l" defTabSz="609386" rtl="0" eaLnBrk="1" fontAlgn="auto" latinLnBrk="0" hangingPunct="1">
              <a:lnSpc>
                <a:spcPct val="100000"/>
              </a:lnSpc>
              <a:spcBef>
                <a:spcPts val="0"/>
              </a:spcBef>
              <a:spcAft>
                <a:spcPts val="0"/>
              </a:spcAft>
              <a:buClrTx/>
              <a:buSzTx/>
              <a:buFont typeface="Arial"/>
              <a:buNone/>
              <a:tabLst>
                <a:tab pos="5362603" algn="r"/>
              </a:tabLst>
              <a:defRPr/>
            </a:pPr>
            <a:r>
              <a:rPr lang="en-US" dirty="0"/>
              <a:t>Third level</a:t>
            </a:r>
          </a:p>
          <a:p>
            <a:pPr marL="0" marR="0" lvl="3" indent="0" algn="l" defTabSz="609386" rtl="0" eaLnBrk="1" fontAlgn="auto" latinLnBrk="0" hangingPunct="1">
              <a:lnSpc>
                <a:spcPct val="100000"/>
              </a:lnSpc>
              <a:spcBef>
                <a:spcPts val="0"/>
              </a:spcBef>
              <a:spcAft>
                <a:spcPts val="0"/>
              </a:spcAft>
              <a:buClrTx/>
              <a:buSzTx/>
              <a:buFont typeface="Arial"/>
              <a:buNone/>
              <a:tabLst>
                <a:tab pos="5362603" algn="r"/>
              </a:tabLst>
              <a:defRPr/>
            </a:pPr>
            <a:r>
              <a:rPr lang="en-US" dirty="0"/>
              <a:t>Fourth level</a:t>
            </a:r>
          </a:p>
          <a:p>
            <a:pPr marL="0" marR="0" lvl="4" indent="0" algn="l" defTabSz="609386" rtl="0" eaLnBrk="1" fontAlgn="auto" latinLnBrk="0" hangingPunct="1">
              <a:lnSpc>
                <a:spcPct val="100000"/>
              </a:lnSpc>
              <a:spcBef>
                <a:spcPts val="0"/>
              </a:spcBef>
              <a:spcAft>
                <a:spcPts val="0"/>
              </a:spcAft>
              <a:buClrTx/>
              <a:buSzTx/>
              <a:buFont typeface="Arial"/>
              <a:buNone/>
              <a:tabLst>
                <a:tab pos="5362603" algn="r"/>
              </a:tabLst>
              <a:defRPr/>
            </a:pPr>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172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386" rtl="0" eaLnBrk="1" fontAlgn="auto" latinLnBrk="0" hangingPunct="1">
              <a:lnSpc>
                <a:spcPct val="100000"/>
              </a:lnSpc>
              <a:spcBef>
                <a:spcPts val="1467"/>
              </a:spcBef>
              <a:spcAft>
                <a:spcPts val="0"/>
              </a:spcAft>
              <a:buClrTx/>
              <a:buSzTx/>
              <a:buFont typeface="Arial"/>
              <a:buNone/>
              <a:tabLst>
                <a:tab pos="5362603" algn="r"/>
              </a:tabLst>
              <a:defRPr/>
            </a:pPr>
            <a:r>
              <a:rPr lang="en-US" dirty="0"/>
              <a:t>Edit Master text styles</a:t>
            </a:r>
          </a:p>
          <a:p>
            <a:pPr marL="0" marR="0" lvl="1" indent="0" algn="l" defTabSz="609386" rtl="0" eaLnBrk="1" fontAlgn="auto" latinLnBrk="0" hangingPunct="1">
              <a:lnSpc>
                <a:spcPct val="100000"/>
              </a:lnSpc>
              <a:spcBef>
                <a:spcPts val="1467"/>
              </a:spcBef>
              <a:spcAft>
                <a:spcPts val="0"/>
              </a:spcAft>
              <a:buClrTx/>
              <a:buSzTx/>
              <a:buFont typeface="Arial"/>
              <a:buNone/>
              <a:tabLst>
                <a:tab pos="5362603" algn="r"/>
              </a:tabLst>
              <a:defRPr/>
            </a:pPr>
            <a:r>
              <a:rPr lang="en-US" dirty="0"/>
              <a:t>Second level</a:t>
            </a:r>
          </a:p>
          <a:p>
            <a:pPr marL="0" marR="0" lvl="2" indent="0" algn="l" defTabSz="609386" rtl="0" eaLnBrk="1" fontAlgn="auto" latinLnBrk="0" hangingPunct="1">
              <a:lnSpc>
                <a:spcPct val="100000"/>
              </a:lnSpc>
              <a:spcBef>
                <a:spcPts val="1467"/>
              </a:spcBef>
              <a:spcAft>
                <a:spcPts val="0"/>
              </a:spcAft>
              <a:buClrTx/>
              <a:buSzTx/>
              <a:buFont typeface="Arial"/>
              <a:buNone/>
              <a:tabLst>
                <a:tab pos="5362603" algn="r"/>
              </a:tabLst>
              <a:defRPr/>
            </a:pPr>
            <a:r>
              <a:rPr lang="en-US" dirty="0"/>
              <a:t>Third level</a:t>
            </a:r>
          </a:p>
          <a:p>
            <a:pPr marL="0" marR="0" lvl="3" indent="0" algn="l" defTabSz="609386" rtl="0" eaLnBrk="1" fontAlgn="auto" latinLnBrk="0" hangingPunct="1">
              <a:lnSpc>
                <a:spcPct val="100000"/>
              </a:lnSpc>
              <a:spcBef>
                <a:spcPts val="1467"/>
              </a:spcBef>
              <a:spcAft>
                <a:spcPts val="0"/>
              </a:spcAft>
              <a:buClrTx/>
              <a:buSzTx/>
              <a:buFont typeface="Arial"/>
              <a:buNone/>
              <a:tabLst>
                <a:tab pos="5362603" algn="r"/>
              </a:tabLst>
              <a:defRPr/>
            </a:pPr>
            <a:r>
              <a:rPr lang="en-US" dirty="0"/>
              <a:t>Fourth level</a:t>
            </a:r>
          </a:p>
          <a:p>
            <a:pPr marL="0" marR="0" lvl="4" indent="0" algn="l" defTabSz="609386" rtl="0" eaLnBrk="1" fontAlgn="auto" latinLnBrk="0" hangingPunct="1">
              <a:lnSpc>
                <a:spcPct val="100000"/>
              </a:lnSpc>
              <a:spcBef>
                <a:spcPts val="1467"/>
              </a:spcBef>
              <a:spcAft>
                <a:spcPts val="0"/>
              </a:spcAft>
              <a:buClrTx/>
              <a:buSzTx/>
              <a:buFont typeface="Arial"/>
              <a:buNone/>
              <a:tabLst>
                <a:tab pos="5362603" algn="r"/>
              </a:tabLst>
              <a:defRPr/>
            </a:pPr>
            <a:r>
              <a:rPr lang="en-US" dirty="0"/>
              <a:t>Fifth level</a:t>
            </a:r>
          </a:p>
        </p:txBody>
      </p:sp>
    </p:spTree>
    <p:extLst>
      <p:ext uri="{BB962C8B-B14F-4D97-AF65-F5344CB8AC3E}">
        <p14:creationId xmlns:p14="http://schemas.microsoft.com/office/powerpoint/2010/main" val="4175116556"/>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1" y="280421"/>
            <a:ext cx="5486400" cy="1338409"/>
          </a:xfrm>
        </p:spPr>
        <p:txBody>
          <a:bodyPr/>
          <a:lstStyle>
            <a:lvl1pPr>
              <a:defRPr sz="2132">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796"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859285246"/>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1" y="280421"/>
            <a:ext cx="5486400" cy="1338409"/>
          </a:xfrm>
        </p:spPr>
        <p:txBody>
          <a:bodyPr/>
          <a:lstStyle>
            <a:lvl1pPr>
              <a:defRPr sz="2132">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796"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2" y="0"/>
            <a:ext cx="6096001"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676799671"/>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8"/>
            <a:ext cx="11582400" cy="5964767"/>
          </a:xfrm>
        </p:spPr>
        <p:txBody>
          <a:bodyPr/>
          <a:lstStyle>
            <a:lvl1pPr>
              <a:lnSpc>
                <a:spcPct val="90000"/>
              </a:lnSpc>
              <a:defRPr sz="12796"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Tree>
    <p:extLst>
      <p:ext uri="{BB962C8B-B14F-4D97-AF65-F5344CB8AC3E}">
        <p14:creationId xmlns:p14="http://schemas.microsoft.com/office/powerpoint/2010/main" val="35813674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4034908103"/>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6916616" cy="6027740"/>
          </a:xfrm>
        </p:spPr>
        <p:txBody>
          <a:bodyPr/>
          <a:lstStyle>
            <a:lvl1pPr marL="156577" indent="-156577">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 2019 IBM Corporation</a:t>
            </a:r>
          </a:p>
        </p:txBody>
      </p:sp>
    </p:spTree>
    <p:extLst>
      <p:ext uri="{BB962C8B-B14F-4D97-AF65-F5344CB8AC3E}">
        <p14:creationId xmlns:p14="http://schemas.microsoft.com/office/powerpoint/2010/main" val="47305599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3"/>
            <a:ext cx="5486400" cy="5770733"/>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7422"/>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327099911"/>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5"/>
            <a:ext cx="5486400" cy="12791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8" name="Text Placeholder 7"/>
          <p:cNvSpPr>
            <a:spLocks noGrp="1"/>
          </p:cNvSpPr>
          <p:nvPr>
            <p:ph type="body" sz="quarter" idx="12"/>
          </p:nvPr>
        </p:nvSpPr>
        <p:spPr>
          <a:xfrm>
            <a:off x="304801" y="1499621"/>
            <a:ext cx="5486400" cy="4781127"/>
          </a:xfrm>
        </p:spPr>
        <p:txBody>
          <a:bodyPr/>
          <a:lstStyle>
            <a:lvl1pPr>
              <a:spcBef>
                <a:spcPts val="0"/>
              </a:spcBef>
              <a:defRPr sz="1865"/>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1"/>
            <a:ext cx="5486400" cy="4781127"/>
          </a:xfrm>
        </p:spPr>
        <p:txBody>
          <a:bodyPr/>
          <a:lstStyle>
            <a:lvl1pPr>
              <a:spcBef>
                <a:spcPts val="0"/>
              </a:spcBef>
              <a:defRPr sz="1865"/>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7193338"/>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0"/>
            <a:ext cx="8534401"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8"/>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1" y="1457963"/>
            <a:ext cx="5486400" cy="4786207"/>
          </a:xfrm>
        </p:spPr>
        <p:txBody>
          <a:bodyPr/>
          <a:lstStyle>
            <a:lvl1pPr>
              <a:defRPr sz="213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9682042"/>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5"/>
            <a:ext cx="5486400" cy="66954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 2019 IBM Corporation</a:t>
            </a:r>
          </a:p>
        </p:txBody>
      </p:sp>
      <p:sp>
        <p:nvSpPr>
          <p:cNvPr id="6" name="Content Placeholder 5"/>
          <p:cNvSpPr>
            <a:spLocks noGrp="1"/>
          </p:cNvSpPr>
          <p:nvPr>
            <p:ph sz="quarter" idx="12"/>
          </p:nvPr>
        </p:nvSpPr>
        <p:spPr>
          <a:xfrm>
            <a:off x="304801" y="1327362"/>
            <a:ext cx="5486400" cy="4916809"/>
          </a:xfrm>
        </p:spPr>
        <p:txBody>
          <a:bodyPr/>
          <a:lstStyle>
            <a:lvl1pPr>
              <a:defRPr sz="3199"/>
            </a:lvl1pPr>
          </a:lstStyle>
          <a:p>
            <a:pPr lvl="0"/>
            <a:r>
              <a:rPr lang="en-US" dirty="0"/>
              <a:t>Edit Master text styles</a:t>
            </a:r>
          </a:p>
        </p:txBody>
      </p:sp>
      <p:sp>
        <p:nvSpPr>
          <p:cNvPr id="8" name="Content Placeholder 7"/>
          <p:cNvSpPr>
            <a:spLocks noGrp="1"/>
          </p:cNvSpPr>
          <p:nvPr>
            <p:ph sz="quarter" idx="13"/>
          </p:nvPr>
        </p:nvSpPr>
        <p:spPr>
          <a:xfrm>
            <a:off x="6400800" y="1488867"/>
            <a:ext cx="5486400" cy="4755304"/>
          </a:xfrm>
        </p:spPr>
        <p:txBody>
          <a:bodyPr/>
          <a:lstStyle>
            <a:lvl1pPr>
              <a:defRPr sz="1865"/>
            </a:lvl1pPr>
            <a:lvl2pPr>
              <a:defRPr sz="1865"/>
            </a:lvl2pPr>
            <a:lvl3pPr>
              <a:defRPr sz="1865"/>
            </a:lvl3pPr>
            <a:lvl4pPr>
              <a:defRPr sz="1865"/>
            </a:lvl4pPr>
            <a:lvl5pPr>
              <a:defRPr sz="186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9725387"/>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0"/>
            <a:ext cx="8534401"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6" name="Text Placeholder 5"/>
          <p:cNvSpPr>
            <a:spLocks noGrp="1"/>
          </p:cNvSpPr>
          <p:nvPr>
            <p:ph type="body" sz="quarter" idx="12"/>
          </p:nvPr>
        </p:nvSpPr>
        <p:spPr>
          <a:xfrm>
            <a:off x="6400800" y="1457962"/>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8"/>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1" y="1457962"/>
            <a:ext cx="2438400" cy="4786207"/>
          </a:xfrm>
        </p:spPr>
        <p:txBody>
          <a:bodyPr/>
          <a:lstStyle>
            <a:lvl1pPr>
              <a:spcBef>
                <a:spcPts val="1467"/>
              </a:spcBef>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1" y="1457962"/>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57962"/>
            <a:ext cx="2438400" cy="478620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7003098"/>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2" y="0"/>
            <a:ext cx="6096001" cy="6858000"/>
          </a:xfrm>
        </p:spPr>
        <p:txBody>
          <a:bodyPr/>
          <a:lstStyle>
            <a:lvl1pPr>
              <a:defRPr/>
            </a:lvl1pPr>
          </a:lstStyle>
          <a:p>
            <a:r>
              <a:rPr lang="en-US"/>
              <a:t>Click icon to add picture</a:t>
            </a:r>
          </a:p>
        </p:txBody>
      </p:sp>
      <p:sp>
        <p:nvSpPr>
          <p:cNvPr id="2" name="Title 1"/>
          <p:cNvSpPr>
            <a:spLocks noGrp="1"/>
          </p:cNvSpPr>
          <p:nvPr>
            <p:ph type="title"/>
          </p:nvPr>
        </p:nvSpPr>
        <p:spPr>
          <a:xfrm>
            <a:off x="304801" y="548640"/>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12" name="Text Placeholder 11"/>
          <p:cNvSpPr>
            <a:spLocks noGrp="1"/>
          </p:cNvSpPr>
          <p:nvPr>
            <p:ph type="body" sz="quarter" idx="13"/>
          </p:nvPr>
        </p:nvSpPr>
        <p:spPr>
          <a:xfrm>
            <a:off x="304801" y="268228"/>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1" y="1463042"/>
            <a:ext cx="5486400" cy="4781127"/>
          </a:xfrm>
        </p:spPr>
        <p:txBody>
          <a:bodyPr/>
          <a:lstStyle>
            <a:lvl1pPr>
              <a:defRPr sz="213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4578551"/>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2" y="0"/>
            <a:ext cx="6096001" cy="6858000"/>
          </a:xfrm>
        </p:spPr>
        <p:txBody>
          <a:bodyPr/>
          <a:lstStyle>
            <a:lvl1pPr>
              <a:defRPr/>
            </a:lvl1pPr>
          </a:lstStyle>
          <a:p>
            <a:r>
              <a:rPr lang="en-US"/>
              <a:t>Click icon to add picture</a:t>
            </a:r>
          </a:p>
        </p:txBody>
      </p:sp>
      <p:sp>
        <p:nvSpPr>
          <p:cNvPr id="2" name="Title 1"/>
          <p:cNvSpPr>
            <a:spLocks noGrp="1"/>
          </p:cNvSpPr>
          <p:nvPr>
            <p:ph type="title"/>
          </p:nvPr>
        </p:nvSpPr>
        <p:spPr>
          <a:xfrm>
            <a:off x="304801" y="268224"/>
            <a:ext cx="5486400" cy="85344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7" name="Text Placeholder 6"/>
          <p:cNvSpPr>
            <a:spLocks noGrp="1"/>
          </p:cNvSpPr>
          <p:nvPr>
            <p:ph type="body" sz="quarter" idx="14"/>
          </p:nvPr>
        </p:nvSpPr>
        <p:spPr>
          <a:xfrm>
            <a:off x="304801" y="1463042"/>
            <a:ext cx="2438400" cy="4781127"/>
          </a:xfrm>
        </p:spPr>
        <p:txBody>
          <a:bodyPr/>
          <a:lstStyle>
            <a:lvl1pPr>
              <a:spcBef>
                <a:spcPts val="1467"/>
              </a:spcBef>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1" y="1463042"/>
            <a:ext cx="2438400" cy="4781127"/>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1967820"/>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1"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6" name="Text Placeholder 5"/>
          <p:cNvSpPr>
            <a:spLocks noGrp="1"/>
          </p:cNvSpPr>
          <p:nvPr>
            <p:ph type="body" sz="quarter" idx="12"/>
          </p:nvPr>
        </p:nvSpPr>
        <p:spPr>
          <a:xfrm>
            <a:off x="6400800" y="1463045"/>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8"/>
            <a:ext cx="5486400" cy="400049"/>
          </a:xfrm>
        </p:spPr>
        <p:txBody>
          <a:bodyPr/>
          <a:lstStyle>
            <a:lvl1pPr>
              <a:defRPr sz="1467"/>
            </a:lvl1pPr>
          </a:lstStyle>
          <a:p>
            <a:pPr lvl="0"/>
            <a:r>
              <a:rPr lang="en-US" dirty="0"/>
              <a:t>Edit Master text styles</a:t>
            </a:r>
          </a:p>
        </p:txBody>
      </p:sp>
      <p:sp>
        <p:nvSpPr>
          <p:cNvPr id="10" name="Text Placeholder 9"/>
          <p:cNvSpPr>
            <a:spLocks noGrp="1"/>
          </p:cNvSpPr>
          <p:nvPr>
            <p:ph type="body" sz="quarter" idx="16"/>
          </p:nvPr>
        </p:nvSpPr>
        <p:spPr>
          <a:xfrm>
            <a:off x="9448800" y="1463045"/>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3453048"/>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2" y="0"/>
            <a:ext cx="6096001"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304801" y="1377696"/>
            <a:ext cx="5486400" cy="4754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1" y="268228"/>
            <a:ext cx="5486400" cy="400049"/>
          </a:xfrm>
        </p:spPr>
        <p:txBody>
          <a:bodyPr/>
          <a:lstStyle>
            <a:lvl1pPr>
              <a:defRPr sz="1467"/>
            </a:lvl1pPr>
          </a:lstStyle>
          <a:p>
            <a:pPr lvl="0"/>
            <a:r>
              <a:rPr lang="en-US" dirty="0"/>
              <a:t>Edit Master text styles</a:t>
            </a:r>
          </a:p>
        </p:txBody>
      </p:sp>
    </p:spTree>
    <p:extLst>
      <p:ext uri="{BB962C8B-B14F-4D97-AF65-F5344CB8AC3E}">
        <p14:creationId xmlns:p14="http://schemas.microsoft.com/office/powerpoint/2010/main" val="20522139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424256476"/>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2" y="0"/>
            <a:ext cx="6096001" cy="6858000"/>
          </a:xfrm>
        </p:spPr>
        <p:txBody>
          <a:bodyPr/>
          <a:lstStyle>
            <a:lvl1pPr>
              <a:defRPr/>
            </a:lvl1pPr>
          </a:lstStyle>
          <a:p>
            <a:r>
              <a:rPr lang="en-US"/>
              <a:t>Click icon to add picture</a:t>
            </a:r>
          </a:p>
        </p:txBody>
      </p:sp>
      <p:sp>
        <p:nvSpPr>
          <p:cNvPr id="2" name="Title 1"/>
          <p:cNvSpPr>
            <a:spLocks noGrp="1"/>
          </p:cNvSpPr>
          <p:nvPr>
            <p:ph type="title"/>
          </p:nvPr>
        </p:nvSpPr>
        <p:spPr>
          <a:xfrm>
            <a:off x="304801" y="268226"/>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Tree>
    <p:extLst>
      <p:ext uri="{BB962C8B-B14F-4D97-AF65-F5344CB8AC3E}">
        <p14:creationId xmlns:p14="http://schemas.microsoft.com/office/powerpoint/2010/main" val="1794939777"/>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6"/>
            <a:ext cx="5486400" cy="5870532"/>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Tree>
    <p:extLst>
      <p:ext uri="{BB962C8B-B14F-4D97-AF65-F5344CB8AC3E}">
        <p14:creationId xmlns:p14="http://schemas.microsoft.com/office/powerpoint/2010/main" val="1839541138"/>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508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Tree>
    <p:extLst>
      <p:ext uri="{BB962C8B-B14F-4D97-AF65-F5344CB8AC3E}">
        <p14:creationId xmlns:p14="http://schemas.microsoft.com/office/powerpoint/2010/main" val="237699642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2" y="3429000"/>
            <a:ext cx="6096001" cy="3429000"/>
          </a:xfrm>
          <a:solidFill>
            <a:schemeClr val="accent3"/>
          </a:solidFill>
        </p:spPr>
        <p:txBody>
          <a:bodyPr lIns="228600" tIns="192024" rIns="228600" bIns="228600"/>
          <a:lstStyle>
            <a:lvl1pPr>
              <a:defRPr sz="1865">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12" name="Text Placeholder 11"/>
          <p:cNvSpPr>
            <a:spLocks noGrp="1"/>
          </p:cNvSpPr>
          <p:nvPr>
            <p:ph type="body" sz="quarter" idx="13"/>
          </p:nvPr>
        </p:nvSpPr>
        <p:spPr>
          <a:xfrm>
            <a:off x="304801" y="243845"/>
            <a:ext cx="5486400" cy="400049"/>
          </a:xfrm>
        </p:spPr>
        <p:txBody>
          <a:bodyPr/>
          <a:lstStyle>
            <a:lvl1pPr>
              <a:defRPr sz="2132"/>
            </a:lvl1pPr>
          </a:lstStyle>
          <a:p>
            <a:pPr lvl="0"/>
            <a:r>
              <a:rPr lang="en-US" dirty="0"/>
              <a:t>Edit Master text styles</a:t>
            </a:r>
          </a:p>
        </p:txBody>
      </p:sp>
      <p:sp>
        <p:nvSpPr>
          <p:cNvPr id="7" name="Text Placeholder 6"/>
          <p:cNvSpPr>
            <a:spLocks noGrp="1"/>
          </p:cNvSpPr>
          <p:nvPr>
            <p:ph type="body" sz="quarter" idx="14"/>
          </p:nvPr>
        </p:nvSpPr>
        <p:spPr>
          <a:xfrm>
            <a:off x="304801" y="1463042"/>
            <a:ext cx="5486400" cy="4651641"/>
          </a:xfrm>
        </p:spPr>
        <p:txBody>
          <a:bodyPr/>
          <a:lstStyle>
            <a:lvl1pPr>
              <a:defRPr sz="2132"/>
            </a:lvl1pPr>
            <a:lvl2pPr>
              <a:defRPr sz="1865"/>
            </a:lvl2pPr>
            <a:lvl3pPr>
              <a:defRPr sz="1865"/>
            </a:lvl3pPr>
            <a:lvl4pPr>
              <a:defRPr sz="1865"/>
            </a:lvl4pPr>
            <a:lvl5pPr>
              <a:defRPr sz="186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5">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5">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584617214"/>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2" y="3429000"/>
            <a:ext cx="6096001" cy="3429000"/>
          </a:xfrm>
          <a:solidFill>
            <a:schemeClr val="accent3"/>
          </a:solidFill>
        </p:spPr>
        <p:txBody>
          <a:bodyPr lIns="228600" tIns="192024" rIns="228600" bIns="228600"/>
          <a:lstStyle>
            <a:lvl1pPr>
              <a:defRPr sz="1865">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5">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5">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2" y="3429003"/>
            <a:ext cx="6096001" cy="2815167"/>
          </a:xfrm>
          <a:solidFill>
            <a:schemeClr val="tx1"/>
          </a:solidFill>
        </p:spPr>
        <p:txBody>
          <a:bodyPr lIns="228600" tIns="192024" rIns="228600" bIns="228600"/>
          <a:lstStyle>
            <a:lvl1pPr>
              <a:defRPr sz="186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826944331"/>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5">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5">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600" tIns="192024" rIns="228600" bIns="228600"/>
          <a:lstStyle>
            <a:lvl1pPr>
              <a:defRPr sz="1865">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5">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6" name="Title 5"/>
          <p:cNvSpPr>
            <a:spLocks noGrp="1"/>
          </p:cNvSpPr>
          <p:nvPr>
            <p:ph type="title"/>
          </p:nvPr>
        </p:nvSpPr>
        <p:spPr>
          <a:xfrm>
            <a:off x="2" y="-1"/>
            <a:ext cx="12191999" cy="3429001"/>
          </a:xfrm>
          <a:solidFill>
            <a:schemeClr val="tx1"/>
          </a:solidFill>
        </p:spPr>
        <p:txBody>
          <a:bodyPr lIns="228600" tIns="155448" rIns="228600" bIns="228600"/>
          <a:lstStyle>
            <a:lvl1pPr>
              <a:defRPr sz="6399">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817271401"/>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6" name="Title 5"/>
          <p:cNvSpPr>
            <a:spLocks noGrp="1"/>
          </p:cNvSpPr>
          <p:nvPr>
            <p:ph type="title"/>
          </p:nvPr>
        </p:nvSpPr>
        <p:spPr>
          <a:xfrm>
            <a:off x="2" y="-1"/>
            <a:ext cx="12191999" cy="1720852"/>
          </a:xfrm>
          <a:solidFill>
            <a:schemeClr val="tx1"/>
          </a:solidFill>
        </p:spPr>
        <p:txBody>
          <a:bodyPr lIns="228600" tIns="201168" rIns="228600" bIns="228600"/>
          <a:lstStyle>
            <a:lvl1pPr>
              <a:defRPr sz="3199">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61716370"/>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Tree>
    <p:extLst>
      <p:ext uri="{BB962C8B-B14F-4D97-AF65-F5344CB8AC3E}">
        <p14:creationId xmlns:p14="http://schemas.microsoft.com/office/powerpoint/2010/main" val="183492245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2">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5">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5">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5">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Tree>
    <p:extLst>
      <p:ext uri="{BB962C8B-B14F-4D97-AF65-F5344CB8AC3E}">
        <p14:creationId xmlns:p14="http://schemas.microsoft.com/office/powerpoint/2010/main" val="2988266961"/>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7"/>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6" name="Text Placeholder 5"/>
          <p:cNvSpPr>
            <a:spLocks noGrp="1"/>
          </p:cNvSpPr>
          <p:nvPr>
            <p:ph type="body" sz="quarter" idx="12"/>
          </p:nvPr>
        </p:nvSpPr>
        <p:spPr>
          <a:xfrm>
            <a:off x="304801" y="1463045"/>
            <a:ext cx="2438400" cy="4668593"/>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3983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521509"/>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7"/>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7" name="Text Placeholder 6"/>
          <p:cNvSpPr>
            <a:spLocks noGrp="1"/>
          </p:cNvSpPr>
          <p:nvPr>
            <p:ph type="body" sz="quarter" idx="12"/>
          </p:nvPr>
        </p:nvSpPr>
        <p:spPr>
          <a:xfrm>
            <a:off x="304801" y="1488652"/>
            <a:ext cx="2438400" cy="4605867"/>
          </a:xfrm>
        </p:spPr>
        <p:txBody>
          <a:bodyPr/>
          <a:lstStyle>
            <a:lvl1pPr>
              <a:defRPr sz="1865"/>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2" y="889002"/>
            <a:ext cx="8534401" cy="5099051"/>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7446290"/>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7"/>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7" name="Text Placeholder 6"/>
          <p:cNvSpPr>
            <a:spLocks noGrp="1"/>
          </p:cNvSpPr>
          <p:nvPr>
            <p:ph type="body" sz="quarter" idx="12"/>
          </p:nvPr>
        </p:nvSpPr>
        <p:spPr>
          <a:xfrm>
            <a:off x="304801" y="1488652"/>
            <a:ext cx="2438400" cy="4605867"/>
          </a:xfrm>
        </p:spPr>
        <p:txBody>
          <a:bodyPr/>
          <a:lstStyle>
            <a:lvl1pPr>
              <a:defRPr sz="1865"/>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5676560"/>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7"/>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7" name="Text Placeholder 6"/>
          <p:cNvSpPr>
            <a:spLocks noGrp="1"/>
          </p:cNvSpPr>
          <p:nvPr>
            <p:ph type="body" sz="quarter" idx="12"/>
          </p:nvPr>
        </p:nvSpPr>
        <p:spPr>
          <a:xfrm>
            <a:off x="304801" y="1463040"/>
            <a:ext cx="2438400" cy="4669536"/>
          </a:xfrm>
        </p:spPr>
        <p:txBody>
          <a:bodyPr/>
          <a:lstStyle>
            <a:lvl1pPr>
              <a:defRPr sz="2132"/>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1" y="1499616"/>
            <a:ext cx="2438400" cy="4608576"/>
          </a:xfrm>
        </p:spPr>
        <p:txBody>
          <a:bodyPr/>
          <a:lstStyle>
            <a:lvl1pPr>
              <a:defRPr sz="1865"/>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2" y="0"/>
            <a:ext cx="6096001" cy="6858000"/>
          </a:xfrm>
        </p:spPr>
        <p:txBody>
          <a:bodyPr/>
          <a:lstStyle>
            <a:lvl1pPr>
              <a:defRPr/>
            </a:lvl1pPr>
          </a:lstStyle>
          <a:p>
            <a:r>
              <a:rPr lang="en-US"/>
              <a:t>Click icon to add picture</a:t>
            </a:r>
          </a:p>
        </p:txBody>
      </p:sp>
    </p:spTree>
    <p:extLst>
      <p:ext uri="{BB962C8B-B14F-4D97-AF65-F5344CB8AC3E}">
        <p14:creationId xmlns:p14="http://schemas.microsoft.com/office/powerpoint/2010/main" val="1226957323"/>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7"/>
            <a:ext cx="5486400" cy="1193365"/>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7" name="Text Placeholder 6"/>
          <p:cNvSpPr>
            <a:spLocks noGrp="1"/>
          </p:cNvSpPr>
          <p:nvPr>
            <p:ph type="body" sz="quarter" idx="12"/>
          </p:nvPr>
        </p:nvSpPr>
        <p:spPr>
          <a:xfrm>
            <a:off x="304801" y="1463040"/>
            <a:ext cx="2438400" cy="4669536"/>
          </a:xfrm>
        </p:spPr>
        <p:txBody>
          <a:bodyPr/>
          <a:lstStyle>
            <a:lvl1pPr>
              <a:defRPr sz="2132"/>
            </a:lvl1pPr>
            <a:lvl2pPr>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1" y="1488017"/>
            <a:ext cx="2438400" cy="4608576"/>
          </a:xfrm>
        </p:spPr>
        <p:txBody>
          <a:bodyPr/>
          <a:lstStyle>
            <a:lvl1pPr>
              <a:defRPr sz="1865"/>
            </a:lvl1pPr>
            <a:lvl2pPr marL="0" indent="0">
              <a:buNone/>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92" y="1402080"/>
            <a:ext cx="5620011" cy="4608576"/>
          </a:xfrm>
        </p:spPr>
        <p:txBody>
          <a:bodyPr/>
          <a:lstStyle>
            <a:lvl1pPr marL="156577" indent="-156577">
              <a:tabLst/>
              <a:defRPr sz="3199"/>
            </a:lvl1pPr>
            <a:lvl2pPr marL="0" indent="0">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5117156"/>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6" name="Text Placeholder 5"/>
          <p:cNvSpPr>
            <a:spLocks noGrp="1"/>
          </p:cNvSpPr>
          <p:nvPr>
            <p:ph type="body" sz="quarter" idx="12"/>
          </p:nvPr>
        </p:nvSpPr>
        <p:spPr>
          <a:xfrm>
            <a:off x="304801" y="256034"/>
            <a:ext cx="2438400" cy="5878660"/>
          </a:xfrm>
        </p:spPr>
        <p:txBody>
          <a:bodyPr/>
          <a:lstStyle>
            <a:lvl1pPr>
              <a:defRPr sz="2132"/>
            </a:lvl1pPr>
            <a:lvl2pPr marL="0" indent="0">
              <a:spcBef>
                <a:spcPts val="1467"/>
              </a:spcBef>
              <a:buFontTx/>
              <a:buNone/>
              <a:defRPr sz="1467"/>
            </a:lvl2pPr>
            <a:lvl3pPr>
              <a:defRPr sz="1467"/>
            </a:lvl3pPr>
            <a:lvl4pPr>
              <a:defRPr sz="1467"/>
            </a:lvl4pPr>
            <a:lvl5pPr>
              <a:defRPr sz="14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52802" y="300571"/>
            <a:ext cx="8534401" cy="6129867"/>
          </a:xfrm>
        </p:spPr>
        <p:txBody>
          <a:bodyPr/>
          <a:lstStyle>
            <a:lvl1pPr>
              <a:defRPr/>
            </a:lvl1pPr>
          </a:lstStyle>
          <a:p>
            <a:r>
              <a:rPr lang="en-US"/>
              <a:t>Click icon to add table</a:t>
            </a:r>
          </a:p>
        </p:txBody>
      </p:sp>
    </p:spTree>
    <p:extLst>
      <p:ext uri="{BB962C8B-B14F-4D97-AF65-F5344CB8AC3E}">
        <p14:creationId xmlns:p14="http://schemas.microsoft.com/office/powerpoint/2010/main" val="1783736818"/>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Tree>
    <p:extLst>
      <p:ext uri="{BB962C8B-B14F-4D97-AF65-F5344CB8AC3E}">
        <p14:creationId xmlns:p14="http://schemas.microsoft.com/office/powerpoint/2010/main" val="3261692981"/>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186539"/>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6" name="Text Placeholder 5"/>
          <p:cNvSpPr>
            <a:spLocks noGrp="1"/>
          </p:cNvSpPr>
          <p:nvPr>
            <p:ph type="body" sz="quarter" idx="12"/>
          </p:nvPr>
        </p:nvSpPr>
        <p:spPr>
          <a:xfrm>
            <a:off x="304801" y="1524000"/>
            <a:ext cx="5486400" cy="4779264"/>
          </a:xfrm>
        </p:spPr>
        <p:txBody>
          <a:bodyPr/>
          <a:lstStyle>
            <a:lvl1pPr marL="0" indent="0">
              <a:spcBef>
                <a:spcPts val="0"/>
              </a:spcBef>
              <a:tabLst>
                <a:tab pos="5251727" algn="dec"/>
              </a:tabLst>
              <a:defRPr sz="1467"/>
            </a:lvl1pPr>
            <a:lvl2pPr marL="230638" indent="-23063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86" rtl="0" eaLnBrk="1" fontAlgn="auto" latinLnBrk="0" hangingPunct="1">
              <a:lnSpc>
                <a:spcPct val="100000"/>
              </a:lnSpc>
              <a:spcBef>
                <a:spcPts val="0"/>
              </a:spcBef>
              <a:spcAft>
                <a:spcPts val="0"/>
              </a:spcAft>
              <a:buClrTx/>
              <a:buSzTx/>
              <a:buFont typeface="Arial"/>
              <a:buNone/>
              <a:tabLst>
                <a:tab pos="5362603" algn="r"/>
              </a:tabLst>
              <a:defRPr/>
            </a:pPr>
            <a:r>
              <a:rPr lang="en-US" dirty="0"/>
              <a:t>Edit Master text styles</a:t>
            </a:r>
          </a:p>
        </p:txBody>
      </p:sp>
    </p:spTree>
    <p:extLst>
      <p:ext uri="{BB962C8B-B14F-4D97-AF65-F5344CB8AC3E}">
        <p14:creationId xmlns:p14="http://schemas.microsoft.com/office/powerpoint/2010/main" val="2847071462"/>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5" y="2914869"/>
            <a:ext cx="1722792" cy="701464"/>
          </a:xfrm>
          <a:prstGeom prst="rect">
            <a:avLst/>
          </a:prstGeom>
        </p:spPr>
      </p:pic>
    </p:spTree>
    <p:extLst>
      <p:ext uri="{BB962C8B-B14F-4D97-AF65-F5344CB8AC3E}">
        <p14:creationId xmlns:p14="http://schemas.microsoft.com/office/powerpoint/2010/main" val="1589371820"/>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3048000" cy="6858000"/>
          </a:xfrm>
          <a:prstGeom prst="rect">
            <a:avLst/>
          </a:prstGeom>
          <a:solidFill>
            <a:srgbClr val="C9DEFF"/>
          </a:solidFill>
        </p:spPr>
        <p:txBody>
          <a:bodyPr wrap="square" lIns="0" tIns="0" rIns="0" bIns="0" rtlCol="0" anchor="ctr">
            <a:noAutofit/>
          </a:bodyPr>
          <a:lstStyle/>
          <a:p>
            <a:pPr algn="ctr"/>
            <a:endParaRPr lang="en-US" sz="1600"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8" name="Title 1"/>
          <p:cNvSpPr>
            <a:spLocks noGrp="1"/>
          </p:cNvSpPr>
          <p:nvPr>
            <p:ph type="title" hasCustomPrompt="1"/>
          </p:nvPr>
        </p:nvSpPr>
        <p:spPr>
          <a:xfrm>
            <a:off x="304801" y="261398"/>
            <a:ext cx="2438400" cy="5988135"/>
          </a:xfrm>
        </p:spPr>
        <p:txBody>
          <a:bodyPr vert="horz" wrap="square" lIns="0" tIns="0" rIns="0" bIns="0" rtlCol="0" anchor="t" anchorCtr="0">
            <a:noAutofit/>
          </a:bodyPr>
          <a:lstStyle>
            <a:lvl1pPr>
              <a:defRPr lang="en-US" sz="3732"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492282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8596845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9900722"/>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822671">
              <a:lnSpc>
                <a:spcPct val="90000"/>
              </a:lnSpc>
              <a:spcBef>
                <a:spcPts val="720"/>
              </a:spcBef>
              <a:buClr>
                <a:srgbClr val="1D3649"/>
              </a:buClr>
            </a:pPr>
            <a:r>
              <a:rPr lang="en-US">
                <a:solidFill>
                  <a:srgbClr val="FFFFFF"/>
                </a:solidFill>
              </a:rPr>
              <a:t>© 2019 IBM Corporation</a:t>
            </a:r>
          </a:p>
        </p:txBody>
      </p:sp>
    </p:spTree>
    <p:extLst>
      <p:ext uri="{BB962C8B-B14F-4D97-AF65-F5344CB8AC3E}">
        <p14:creationId xmlns:p14="http://schemas.microsoft.com/office/powerpoint/2010/main" val="1812243668"/>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 2019 IBM Corporation</a:t>
            </a:r>
          </a:p>
        </p:txBody>
      </p:sp>
      <p:sp>
        <p:nvSpPr>
          <p:cNvPr id="7" name="Title 1"/>
          <p:cNvSpPr>
            <a:spLocks noGrp="1"/>
          </p:cNvSpPr>
          <p:nvPr>
            <p:ph type="title" hasCustomPrompt="1"/>
          </p:nvPr>
        </p:nvSpPr>
        <p:spPr>
          <a:xfrm>
            <a:off x="304801" y="261398"/>
            <a:ext cx="2438400" cy="5988135"/>
          </a:xfrm>
        </p:spPr>
        <p:txBody>
          <a:bodyPr vert="horz" wrap="square" lIns="0" tIns="0" rIns="0" bIns="0" rtlCol="0" anchor="t" anchorCtr="0">
            <a:noAutofit/>
          </a:bodyPr>
          <a:lstStyle>
            <a:lvl1pPr>
              <a:defRPr lang="en-US" sz="3732">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84842363"/>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p:spPr>
        <p:txBody>
          <a:bodyPr/>
          <a:lstStyle/>
          <a:p>
            <a:r>
              <a:rPr lang="en-US"/>
              <a:t>© 2019 IBM Corporation</a:t>
            </a:r>
          </a:p>
        </p:txBody>
      </p:sp>
    </p:spTree>
    <p:extLst>
      <p:ext uri="{BB962C8B-B14F-4D97-AF65-F5344CB8AC3E}">
        <p14:creationId xmlns:p14="http://schemas.microsoft.com/office/powerpoint/2010/main" val="2274615936"/>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userDrawn="1">
  <p:cSld name="Footer, IBM logo">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1072896"/>
          </a:xfrm>
        </p:spPr>
        <p:txBody>
          <a:bodyPr/>
          <a:lstStyle/>
          <a:p>
            <a:r>
              <a:rPr lang="en-US" dirty="0"/>
              <a:t>Click to edit Master title style</a:t>
            </a:r>
          </a:p>
        </p:txBody>
      </p:sp>
      <p:sp>
        <p:nvSpPr>
          <p:cNvPr id="8" name="Footer Placeholder"/>
          <p:cNvSpPr>
            <a:spLocks noGrp="1"/>
          </p:cNvSpPr>
          <p:nvPr>
            <p:ph type="ftr" sz="quarter" idx="3"/>
          </p:nvPr>
        </p:nvSpPr>
        <p:spPr>
          <a:xfrm>
            <a:off x="632236" y="6383870"/>
            <a:ext cx="5486313" cy="222249"/>
          </a:xfrm>
          <a:prstGeom prst="rect">
            <a:avLst/>
          </a:prstGeom>
        </p:spPr>
        <p:txBody>
          <a:bodyPr/>
          <a:lstStyle>
            <a:lvl1pPr>
              <a:defRPr sz="800">
                <a:latin typeface="+mn-lt"/>
              </a:defRPr>
            </a:lvl1pPr>
          </a:lstStyle>
          <a:p>
            <a:pPr fontAlgn="base">
              <a:spcBef>
                <a:spcPct val="0"/>
              </a:spcBef>
              <a:spcAft>
                <a:spcPct val="0"/>
              </a:spcAft>
            </a:pPr>
            <a:r>
              <a:rPr lang="en-US">
                <a:solidFill>
                  <a:srgbClr val="000000"/>
                </a:solidFill>
                <a:ea typeface="ＭＳ Ｐゴシック" charset="0"/>
              </a:rPr>
              <a:t>Group Name / DOC ID / Month XX, 2019 / © 2019 IBM Corporation</a:t>
            </a:r>
          </a:p>
        </p:txBody>
      </p:sp>
      <p:sp>
        <p:nvSpPr>
          <p:cNvPr id="9" name="Slide Number Placeholder"/>
          <p:cNvSpPr txBox="1">
            <a:spLocks/>
          </p:cNvSpPr>
          <p:nvPr userDrawn="1"/>
        </p:nvSpPr>
        <p:spPr>
          <a:xfrm>
            <a:off x="304891" y="6383870"/>
            <a:ext cx="571487"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fontAlgn="base">
              <a:spcBef>
                <a:spcPct val="0"/>
              </a:spcBef>
              <a:spcAft>
                <a:spcPct val="0"/>
              </a:spcAft>
            </a:pPr>
            <a:fld id="{AC4158AF-9B49-5A4A-B9D3-0A2C460D23A3}" type="slidenum">
              <a:rPr lang="en-US" sz="800" smtClean="0">
                <a:solidFill>
                  <a:srgbClr val="000000"/>
                </a:solidFill>
              </a:rPr>
              <a:pPr algn="l" fontAlgn="base">
                <a:spcBef>
                  <a:spcPct val="0"/>
                </a:spcBef>
                <a:spcAft>
                  <a:spcPct val="0"/>
                </a:spcAft>
              </a:pPr>
              <a:t>‹#›</a:t>
            </a:fld>
            <a:endParaRPr lang="en-US" sz="800">
              <a:solidFill>
                <a:srgbClr val="000000"/>
              </a:solidFill>
            </a:endParaRPr>
          </a:p>
        </p:txBody>
      </p:sp>
    </p:spTree>
    <p:extLst>
      <p:ext uri="{BB962C8B-B14F-4D97-AF65-F5344CB8AC3E}">
        <p14:creationId xmlns:p14="http://schemas.microsoft.com/office/powerpoint/2010/main" val="3074099128"/>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a:solidFill>
                <a:srgbClr val="FFFFFF"/>
              </a:solidFill>
              <a:latin typeface="IBM Plex Sans" panose="020B0503050203000203" pitchFamily="34" charset="0"/>
              <a:cs typeface="IBM Plex Sans"/>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p>
        </p:txBody>
      </p:sp>
      <p:pic>
        <p:nvPicPr>
          <p:cNvPr id="8" name="Logo" descr="IBM + RedHat logo">
            <a:extLst>
              <a:ext uri="{FF2B5EF4-FFF2-40B4-BE49-F238E27FC236}">
                <a16:creationId xmlns:a16="http://schemas.microsoft.com/office/drawing/2014/main" id="{AF20C017-B8E4-C24B-B9E0-3BC251409DF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405532" y="5982652"/>
            <a:ext cx="2761853" cy="826632"/>
          </a:xfrm>
          <a:prstGeom prst="rect">
            <a:avLst/>
          </a:prstGeom>
        </p:spPr>
      </p:pic>
    </p:spTree>
    <p:extLst>
      <p:ext uri="{BB962C8B-B14F-4D97-AF65-F5344CB8AC3E}">
        <p14:creationId xmlns:p14="http://schemas.microsoft.com/office/powerpoint/2010/main" val="3480972741"/>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3" name="Footer Placeholder"/>
          <p:cNvSpPr>
            <a:spLocks noGrp="1"/>
          </p:cNvSpPr>
          <p:nvPr>
            <p:ph type="ftr" sz="quarter" idx="10"/>
          </p:nvPr>
        </p:nvSpPr>
        <p:spPr/>
        <p:txBody>
          <a:bodyPr/>
          <a:lstStyle/>
          <a:p>
            <a:r>
              <a:rPr lang="en-US"/>
              <a:t>Group Name / DOC ID / Month XX, 2019 / © 2019 IBM Corporation</a:t>
            </a:r>
          </a:p>
        </p:txBody>
      </p:sp>
    </p:spTree>
    <p:extLst>
      <p:ext uri="{BB962C8B-B14F-4D97-AF65-F5344CB8AC3E}">
        <p14:creationId xmlns:p14="http://schemas.microsoft.com/office/powerpoint/2010/main" val="1221022676"/>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userDrawn="1">
  <p:cSld name="1_Custom Layout">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80215"/>
      </p:ext>
    </p:extLst>
  </p:cSld>
  <p:clrMapOvr>
    <a:masterClrMapping/>
  </p:clrMapOvr>
  <p:extLst>
    <p:ext uri="{DCECCB84-F9BA-43D5-87BE-67443E8EF086}">
      <p15:sldGuideLst xmlns:p15="http://schemas.microsoft.com/office/powerpoint/2012/main">
        <p15:guide id="1" orient="horz" pos="348">
          <p15:clr>
            <a:srgbClr val="FBAE40"/>
          </p15:clr>
        </p15:guide>
        <p15:guide id="2" pos="288">
          <p15:clr>
            <a:srgbClr val="FBAE40"/>
          </p15:clr>
        </p15:guide>
        <p15:guide id="3" pos="5472">
          <p15:clr>
            <a:srgbClr val="FBAE40"/>
          </p15:clr>
        </p15:guide>
      </p15:sldGuideLst>
    </p:ext>
  </p:extLst>
</p:sldLayout>
</file>

<file path=ppt/slideLayouts/slideLayout807.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775098"/>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showMasterSp="0" type="tx">
  <p:cSld name="4_title, blank">
    <p:bg>
      <p:bgPr>
        <a:solidFill>
          <a:srgbClr val="000000"/>
        </a:solidFill>
        <a:effectLst/>
      </p:bgPr>
    </p:bg>
    <p:spTree>
      <p:nvGrpSpPr>
        <p:cNvPr id="1" name=""/>
        <p:cNvGrpSpPr/>
        <p:nvPr/>
      </p:nvGrpSpPr>
      <p:grpSpPr>
        <a:xfrm>
          <a:off x="0" y="0"/>
          <a:ext cx="0" cy="0"/>
          <a:chOff x="0" y="0"/>
          <a:chExt cx="0" cy="0"/>
        </a:xfrm>
      </p:grpSpPr>
      <p:sp>
        <p:nvSpPr>
          <p:cNvPr id="6159" name="Title Text"/>
          <p:cNvSpPr txBox="1">
            <a:spLocks noGrp="1"/>
          </p:cNvSpPr>
          <p:nvPr>
            <p:ph type="title"/>
          </p:nvPr>
        </p:nvSpPr>
        <p:spPr>
          <a:xfrm>
            <a:off x="304800" y="268227"/>
            <a:ext cx="5486400" cy="508001"/>
          </a:xfrm>
          <a:prstGeom prst="rect">
            <a:avLst/>
          </a:prstGeom>
        </p:spPr>
        <p:txBody>
          <a:bodyPr anchor="t"/>
          <a:lstStyle>
            <a:lvl1pPr algn="l" defTabSz="609570">
              <a:lnSpc>
                <a:spcPct val="90000"/>
              </a:lnSpc>
              <a:defRPr sz="3200" b="0">
                <a:solidFill>
                  <a:srgbClr val="FFFFFF"/>
                </a:solidFill>
                <a:latin typeface="IBM Plex Sans"/>
                <a:ea typeface="IBM Plex Sans"/>
                <a:cs typeface="IBM Plex Sans"/>
                <a:sym typeface="IBM Plex Sans"/>
              </a:defRPr>
            </a:lvl1pPr>
          </a:lstStyle>
          <a:p>
            <a:r>
              <a:t>Title Text</a:t>
            </a:r>
          </a:p>
        </p:txBody>
      </p:sp>
      <p:sp>
        <p:nvSpPr>
          <p:cNvPr id="6160" name="Slide Number"/>
          <p:cNvSpPr txBox="1">
            <a:spLocks noGrp="1"/>
          </p:cNvSpPr>
          <p:nvPr>
            <p:ph type="sldNum" sz="quarter" idx="2"/>
          </p:nvPr>
        </p:nvSpPr>
        <p:spPr>
          <a:xfrm>
            <a:off x="11717871" y="6442078"/>
            <a:ext cx="169335" cy="169335"/>
          </a:xfrm>
          <a:prstGeom prst="rect">
            <a:avLst/>
          </a:prstGeom>
        </p:spPr>
        <p:txBody>
          <a:bodyPr lIns="0" tIns="0" rIns="0" bIns="0" anchor="ctr"/>
          <a:lstStyle>
            <a:lvl1pPr algn="r" defTabSz="607267">
              <a:defRPr sz="800">
                <a:solidFill>
                  <a:srgbClr val="FFFFFF"/>
                </a:solidFill>
                <a:latin typeface="IBM Plex Sans"/>
                <a:ea typeface="IBM Plex Sans"/>
                <a:cs typeface="IBM Plex Sans"/>
                <a:sym typeface="IBM Plex Sans"/>
              </a:defRPr>
            </a:lvl1pPr>
          </a:lstStyle>
          <a:p>
            <a:fld id="{86CB4B4D-7CA3-9044-876B-883B54F8677D}" type="slidenum">
              <a:rPr/>
              <a:t>‹#›</a:t>
            </a:fld>
            <a:endParaRPr/>
          </a:p>
        </p:txBody>
      </p:sp>
    </p:spTree>
    <p:extLst>
      <p:ext uri="{BB962C8B-B14F-4D97-AF65-F5344CB8AC3E}">
        <p14:creationId xmlns:p14="http://schemas.microsoft.com/office/powerpoint/2010/main" val="291566631"/>
      </p:ext>
    </p:extLst>
  </p:cSld>
  <p:clrMapOvr>
    <a:masterClrMapping/>
  </p:clrMapOvr>
  <p:transition spd="med"/>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DOC ID / September, 2019 / © 2019 IBM Corporation</a:t>
            </a:r>
          </a:p>
        </p:txBody>
      </p:sp>
      <p:sp>
        <p:nvSpPr>
          <p:cNvPr id="4" name="Title 3"/>
          <p:cNvSpPr>
            <a:spLocks noGrp="1"/>
          </p:cNvSpPr>
          <p:nvPr>
            <p:ph type="title"/>
          </p:nvPr>
        </p:nvSpPr>
        <p:spPr>
          <a:xfrm>
            <a:off x="304801" y="326067"/>
            <a:ext cx="5486401" cy="5918100"/>
          </a:xfrm>
        </p:spPr>
        <p:txBody>
          <a:bodyPr/>
          <a:lstStyle>
            <a:lvl1pPr>
              <a:lnSpc>
                <a:spcPct val="90000"/>
              </a:lnSpc>
              <a:defRPr sz="3200" b="0">
                <a:solidFill>
                  <a:schemeClr val="bg2"/>
                </a:solidFill>
              </a:defRPr>
            </a:lvl1pPr>
          </a:lstStyle>
          <a:p>
            <a:r>
              <a:rPr lang="en-GB"/>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720184" y="5701213"/>
            <a:ext cx="3475704" cy="1350560"/>
          </a:xfrm>
          <a:prstGeom prst="rect">
            <a:avLst/>
          </a:prstGeom>
        </p:spPr>
      </p:pic>
      <p:pic>
        <p:nvPicPr>
          <p:cNvPr id="5" name="ibm-cloud-icon-white.png" descr="ibm-cloud-icon-white.png">
            <a:extLst>
              <a:ext uri="{FF2B5EF4-FFF2-40B4-BE49-F238E27FC236}">
                <a16:creationId xmlns:a16="http://schemas.microsoft.com/office/drawing/2014/main" id="{2D2551EF-0E29-4397-8064-1EB28866777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20961" t="17317" r="32625" b="28810"/>
          <a:stretch/>
        </p:blipFill>
        <p:spPr>
          <a:xfrm>
            <a:off x="6293155" y="15246"/>
            <a:ext cx="5898847" cy="6422132"/>
          </a:xfrm>
          <a:prstGeom prst="rect">
            <a:avLst/>
          </a:prstGeom>
          <a:ln w="12700">
            <a:miter lim="400000"/>
          </a:ln>
        </p:spPr>
      </p:pic>
    </p:spTree>
    <p:extLst>
      <p:ext uri="{BB962C8B-B14F-4D97-AF65-F5344CB8AC3E}">
        <p14:creationId xmlns:p14="http://schemas.microsoft.com/office/powerpoint/2010/main" val="30354899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8000117"/>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September,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GB"/>
              <a:t>Click to edit Master title style</a:t>
            </a:r>
            <a:endParaRPr lang="en-US" dirty="0"/>
          </a:p>
        </p:txBody>
      </p:sp>
    </p:spTree>
    <p:extLst>
      <p:ext uri="{BB962C8B-B14F-4D97-AF65-F5344CB8AC3E}">
        <p14:creationId xmlns:p14="http://schemas.microsoft.com/office/powerpoint/2010/main" val="2845434530"/>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GB"/>
              <a:t>Click to edit Master text styles</a:t>
            </a:r>
          </a:p>
          <a:p>
            <a:pPr marL="0" marR="0" lvl="1"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GB"/>
              <a:t>Second level</a:t>
            </a:r>
          </a:p>
          <a:p>
            <a:pPr marL="0" marR="0" lvl="2"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GB"/>
              <a:t>Third level</a:t>
            </a:r>
          </a:p>
          <a:p>
            <a:pPr marL="0" marR="0" lvl="3"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GB"/>
              <a:t>Fourth level</a:t>
            </a:r>
          </a:p>
          <a:p>
            <a:pPr marL="0" marR="0" lvl="4"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GB"/>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GB"/>
              <a:t>Click to edit Master text styles</a:t>
            </a:r>
          </a:p>
          <a:p>
            <a:pPr marL="0" marR="0" lvl="1"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GB"/>
              <a:t>Second level</a:t>
            </a:r>
          </a:p>
          <a:p>
            <a:pPr marL="0" marR="0" lvl="2"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GB"/>
              <a:t>Third level</a:t>
            </a:r>
          </a:p>
          <a:p>
            <a:pPr marL="0" marR="0" lvl="3"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GB"/>
              <a:t>Fourth level</a:t>
            </a:r>
          </a:p>
          <a:p>
            <a:pPr marL="0" marR="0" lvl="4"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GB"/>
              <a:t>Fifth level</a:t>
            </a:r>
            <a:endParaRPr lang="en-US" dirty="0"/>
          </a:p>
        </p:txBody>
      </p:sp>
    </p:spTree>
    <p:extLst>
      <p:ext uri="{BB962C8B-B14F-4D97-AF65-F5344CB8AC3E}">
        <p14:creationId xmlns:p14="http://schemas.microsoft.com/office/powerpoint/2010/main" val="4149590200"/>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September, 2019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GB"/>
              <a:t>Click to edit Master text styles</a:t>
            </a:r>
          </a:p>
        </p:txBody>
      </p:sp>
    </p:spTree>
    <p:extLst>
      <p:ext uri="{BB962C8B-B14F-4D97-AF65-F5344CB8AC3E}">
        <p14:creationId xmlns:p14="http://schemas.microsoft.com/office/powerpoint/2010/main" val="2140955601"/>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September, 2019 / © 2019 IBM Corporation</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GB"/>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GB"/>
              <a:t>Click icon to add picture</a:t>
            </a:r>
            <a:endParaRPr lang="en-US"/>
          </a:p>
        </p:txBody>
      </p:sp>
    </p:spTree>
    <p:extLst>
      <p:ext uri="{BB962C8B-B14F-4D97-AF65-F5344CB8AC3E}">
        <p14:creationId xmlns:p14="http://schemas.microsoft.com/office/powerpoint/2010/main" val="245694791"/>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7"/>
            <a:ext cx="11582400" cy="5964767"/>
          </a:xfrm>
        </p:spPr>
        <p:txBody>
          <a:bodyPr/>
          <a:lstStyle>
            <a:lvl1pPr>
              <a:lnSpc>
                <a:spcPct val="90000"/>
              </a:lnSpc>
              <a:defRPr sz="12800" b="1" i="0">
                <a:latin typeface="+mj-lt"/>
                <a:ea typeface="IBM Plex Mono" charset="0"/>
                <a:cs typeface="IBM Plex Mono" charset="0"/>
              </a:defRPr>
            </a:lvl1p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Tree>
    <p:extLst>
      <p:ext uri="{BB962C8B-B14F-4D97-AF65-F5344CB8AC3E}">
        <p14:creationId xmlns:p14="http://schemas.microsoft.com/office/powerpoint/2010/main" val="777379872"/>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September, 2019 / © 2019 IBM Corporation</a:t>
            </a:r>
          </a:p>
        </p:txBody>
      </p:sp>
    </p:spTree>
    <p:extLst>
      <p:ext uri="{BB962C8B-B14F-4D97-AF65-F5344CB8AC3E}">
        <p14:creationId xmlns:p14="http://schemas.microsoft.com/office/powerpoint/2010/main" val="3912070540"/>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GB"/>
              <a:t>Click to edit Master text styles</a:t>
            </a:r>
          </a:p>
        </p:txBody>
      </p:sp>
    </p:spTree>
    <p:extLst>
      <p:ext uri="{BB962C8B-B14F-4D97-AF65-F5344CB8AC3E}">
        <p14:creationId xmlns:p14="http://schemas.microsoft.com/office/powerpoint/2010/main" val="3256059397"/>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3815170"/>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GB"/>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24783339"/>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DOC ID / September, 2019 / © 2019 IBM Corporation</a:t>
            </a: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GB"/>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8845974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497442"/>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GB"/>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93423043"/>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GB"/>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GB"/>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12501013"/>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GB"/>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45261823"/>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GB"/>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76897799"/>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GB"/>
              <a:t>Click to edit Master text styles</a:t>
            </a:r>
          </a:p>
        </p:txBody>
      </p:sp>
    </p:spTree>
    <p:extLst>
      <p:ext uri="{BB962C8B-B14F-4D97-AF65-F5344CB8AC3E}">
        <p14:creationId xmlns:p14="http://schemas.microsoft.com/office/powerpoint/2010/main" val="2690598115"/>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GB"/>
              <a:t>Click icon to add picture</a:t>
            </a:r>
            <a:endParaRPr lang="en-US"/>
          </a:p>
        </p:txBody>
      </p:sp>
      <p:sp>
        <p:nvSpPr>
          <p:cNvPr id="2" name="Title 1"/>
          <p:cNvSpPr>
            <a:spLocks noGrp="1"/>
          </p:cNvSpPr>
          <p:nvPr>
            <p:ph type="title"/>
          </p:nvPr>
        </p:nvSpPr>
        <p:spPr>
          <a:xfrm>
            <a:off x="304800" y="268226"/>
            <a:ext cx="5486400" cy="5870532"/>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Tree>
    <p:extLst>
      <p:ext uri="{BB962C8B-B14F-4D97-AF65-F5344CB8AC3E}">
        <p14:creationId xmlns:p14="http://schemas.microsoft.com/office/powerpoint/2010/main" val="3588232745"/>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Tree>
    <p:extLst>
      <p:ext uri="{BB962C8B-B14F-4D97-AF65-F5344CB8AC3E}">
        <p14:creationId xmlns:p14="http://schemas.microsoft.com/office/powerpoint/2010/main" val="1520766322"/>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Tree>
    <p:extLst>
      <p:ext uri="{BB962C8B-B14F-4D97-AF65-F5344CB8AC3E}">
        <p14:creationId xmlns:p14="http://schemas.microsoft.com/office/powerpoint/2010/main" val="2010323732"/>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GB"/>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GB"/>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GB"/>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GB"/>
              <a:t>Click to edit Master text styles</a:t>
            </a:r>
          </a:p>
        </p:txBody>
      </p:sp>
    </p:spTree>
    <p:extLst>
      <p:ext uri="{BB962C8B-B14F-4D97-AF65-F5344CB8AC3E}">
        <p14:creationId xmlns:p14="http://schemas.microsoft.com/office/powerpoint/2010/main" val="3402415308"/>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GB"/>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GB"/>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GB"/>
              <a:t>Click to 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GB"/>
              <a:t>Click to edit Master title style</a:t>
            </a:r>
            <a:endParaRPr lang="en-US" dirty="0"/>
          </a:p>
        </p:txBody>
      </p:sp>
    </p:spTree>
    <p:extLst>
      <p:ext uri="{BB962C8B-B14F-4D97-AF65-F5344CB8AC3E}">
        <p14:creationId xmlns:p14="http://schemas.microsoft.com/office/powerpoint/2010/main" val="35156503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577197"/>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GB"/>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GB"/>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600" tIns="192024" rIns="228600" bIns="228600"/>
          <a:lstStyle>
            <a:lvl1pPr>
              <a:defRPr sz="1867">
                <a:solidFill>
                  <a:schemeClr val="bg2"/>
                </a:solidFill>
              </a:defRPr>
            </a:lvl1pPr>
          </a:lstStyle>
          <a:p>
            <a:pPr lvl="0"/>
            <a:r>
              <a:rPr lang="en-GB"/>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GB"/>
              <a:t>Click to edit Master title style</a:t>
            </a:r>
            <a:endParaRPr lang="en-US" dirty="0"/>
          </a:p>
        </p:txBody>
      </p:sp>
    </p:spTree>
    <p:extLst>
      <p:ext uri="{BB962C8B-B14F-4D97-AF65-F5344CB8AC3E}">
        <p14:creationId xmlns:p14="http://schemas.microsoft.com/office/powerpoint/2010/main" val="2791656834"/>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GB"/>
              <a:t>Click to edit Master title style</a:t>
            </a:r>
            <a:endParaRPr lang="en-US" dirty="0"/>
          </a:p>
        </p:txBody>
      </p:sp>
    </p:spTree>
    <p:extLst>
      <p:ext uri="{BB962C8B-B14F-4D97-AF65-F5344CB8AC3E}">
        <p14:creationId xmlns:p14="http://schemas.microsoft.com/office/powerpoint/2010/main" val="3246009588"/>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Tree>
    <p:extLst>
      <p:ext uri="{BB962C8B-B14F-4D97-AF65-F5344CB8AC3E}">
        <p14:creationId xmlns:p14="http://schemas.microsoft.com/office/powerpoint/2010/main" val="2828400011"/>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GB"/>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GB"/>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GB"/>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Tree>
    <p:extLst>
      <p:ext uri="{BB962C8B-B14F-4D97-AF65-F5344CB8AC3E}">
        <p14:creationId xmlns:p14="http://schemas.microsoft.com/office/powerpoint/2010/main" val="287275465"/>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8581681"/>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077541073"/>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904017217"/>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GB"/>
              <a:t>Click icon to add picture</a:t>
            </a:r>
            <a:endParaRPr lang="en-US"/>
          </a:p>
        </p:txBody>
      </p:sp>
    </p:spTree>
    <p:extLst>
      <p:ext uri="{BB962C8B-B14F-4D97-AF65-F5344CB8AC3E}">
        <p14:creationId xmlns:p14="http://schemas.microsoft.com/office/powerpoint/2010/main" val="3623957140"/>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915399816"/>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GB"/>
              <a:t>Click icon to add table</a:t>
            </a:r>
            <a:endParaRPr lang="en-US"/>
          </a:p>
        </p:txBody>
      </p:sp>
    </p:spTree>
    <p:extLst>
      <p:ext uri="{BB962C8B-B14F-4D97-AF65-F5344CB8AC3E}">
        <p14:creationId xmlns:p14="http://schemas.microsoft.com/office/powerpoint/2010/main" val="24480830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440245"/>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Tree>
    <p:extLst>
      <p:ext uri="{BB962C8B-B14F-4D97-AF65-F5344CB8AC3E}">
        <p14:creationId xmlns:p14="http://schemas.microsoft.com/office/powerpoint/2010/main" val="2486216662"/>
      </p:ext>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352957"/>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GB"/>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GB"/>
              <a:t>Click to edit Master text styles</a:t>
            </a:r>
          </a:p>
        </p:txBody>
      </p:sp>
    </p:spTree>
    <p:extLst>
      <p:ext uri="{BB962C8B-B14F-4D97-AF65-F5344CB8AC3E}">
        <p14:creationId xmlns:p14="http://schemas.microsoft.com/office/powerpoint/2010/main" val="3895710434"/>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September, 2019 / © 2019 IBM Corporation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672933315"/>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cSld name="4_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GB"/>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GB"/>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GB"/>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CA">
                <a:solidFill>
                  <a:srgbClr val="000000"/>
                </a:solidFill>
              </a:rPr>
              <a:t>Think 2019 / Session 7593 / Feb 11, 2019 / © 2019 IBM Corporation</a:t>
            </a:r>
            <a:endParaRPr lang="en-US">
              <a:solidFill>
                <a:srgbClr val="000000"/>
              </a:solidFill>
            </a:endParaRPr>
          </a:p>
        </p:txBody>
      </p:sp>
      <p:sp>
        <p:nvSpPr>
          <p:cNvPr id="6" name="Title 5"/>
          <p:cNvSpPr>
            <a:spLocks noGrp="1"/>
          </p:cNvSpPr>
          <p:nvPr>
            <p:ph type="title"/>
          </p:nvPr>
        </p:nvSpPr>
        <p:spPr>
          <a:xfrm>
            <a:off x="3" y="-1"/>
            <a:ext cx="12191999" cy="3429001"/>
          </a:xfrm>
          <a:solidFill>
            <a:schemeClr val="tx1"/>
          </a:solidFill>
        </p:spPr>
        <p:txBody>
          <a:bodyPr lIns="228600" tIns="155448" rIns="228600" bIns="228600"/>
          <a:lstStyle>
            <a:lvl1pPr>
              <a:defRPr sz="6400">
                <a:solidFill>
                  <a:schemeClr val="bg2"/>
                </a:solidFill>
              </a:defRPr>
            </a:lvl1pPr>
          </a:lstStyle>
          <a:p>
            <a:r>
              <a:rPr lang="en-GB"/>
              <a:t>Click to edit Master title style</a:t>
            </a:r>
            <a:endParaRPr lang="en-US" dirty="0"/>
          </a:p>
        </p:txBody>
      </p:sp>
    </p:spTree>
    <p:extLst>
      <p:ext uri="{BB962C8B-B14F-4D97-AF65-F5344CB8AC3E}">
        <p14:creationId xmlns:p14="http://schemas.microsoft.com/office/powerpoint/2010/main" val="295035318"/>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5FC0A9-6803-1544-ADDA-394D463FDA48}"/>
              </a:ext>
            </a:extLst>
          </p:cNvPr>
          <p:cNvSpPr>
            <a:spLocks noGrp="1"/>
          </p:cNvSpPr>
          <p:nvPr>
            <p:ph type="dt" sz="half" idx="10"/>
          </p:nvPr>
        </p:nvSpPr>
        <p:spPr/>
        <p:txBody>
          <a:bodyPr/>
          <a:lstStyle/>
          <a:p>
            <a:fld id="{A7114A68-CB20-9048-91AA-A33D6CABF5C7}" type="datetimeFigureOut">
              <a:rPr lang="en-US" smtClean="0"/>
              <a:t>4/17/20</a:t>
            </a:fld>
            <a:endParaRPr lang="en-US"/>
          </a:p>
        </p:txBody>
      </p:sp>
      <p:sp>
        <p:nvSpPr>
          <p:cNvPr id="3" name="Footer Placeholder 2">
            <a:extLst>
              <a:ext uri="{FF2B5EF4-FFF2-40B4-BE49-F238E27FC236}">
                <a16:creationId xmlns:a16="http://schemas.microsoft.com/office/drawing/2014/main" id="{B72BD081-ECAC-5F47-9591-3834105B44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096DDA-AF7C-2B4E-94F7-34BBB8B54BF1}"/>
              </a:ext>
            </a:extLst>
          </p:cNvPr>
          <p:cNvSpPr>
            <a:spLocks noGrp="1"/>
          </p:cNvSpPr>
          <p:nvPr>
            <p:ph type="sldNum" sz="quarter" idx="12"/>
          </p:nvPr>
        </p:nvSpPr>
        <p:spPr/>
        <p:txBody>
          <a:bodyPr/>
          <a:lstStyle/>
          <a:p>
            <a:fld id="{85710148-9ACC-9D44-AA65-B2F2FC320F63}" type="slidenum">
              <a:rPr lang="en-US" smtClean="0"/>
              <a:t>‹#›</a:t>
            </a:fld>
            <a:endParaRPr lang="en-US"/>
          </a:p>
        </p:txBody>
      </p:sp>
    </p:spTree>
    <p:extLst>
      <p:ext uri="{BB962C8B-B14F-4D97-AF65-F5344CB8AC3E}">
        <p14:creationId xmlns:p14="http://schemas.microsoft.com/office/powerpoint/2010/main" val="3215832852"/>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3" cy="5972459"/>
          </a:xfrm>
        </p:spPr>
        <p:txBody>
          <a:bodyPr/>
          <a:lstStyle>
            <a:lvl1pPr>
              <a:lnSpc>
                <a:spcPct val="90000"/>
              </a:lnSpc>
              <a:defRPr sz="2533"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654476600"/>
      </p:ext>
    </p:extLst>
  </p:cSld>
  <p:clrMapOvr>
    <a:masterClrMapping/>
  </p:clrMapOvr>
  <p:transition/>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July 2019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5" name="Title 4"/>
          <p:cNvSpPr>
            <a:spLocks noGrp="1"/>
          </p:cNvSpPr>
          <p:nvPr>
            <p:ph type="title"/>
          </p:nvPr>
        </p:nvSpPr>
        <p:spPr>
          <a:xfrm>
            <a:off x="304800" y="268228"/>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088524558"/>
      </p:ext>
    </p:extLst>
  </p:cSld>
  <p:clrMapOvr>
    <a:masterClrMapping/>
  </p:clrMapOvr>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304800" y="1498601"/>
            <a:ext cx="5486400" cy="4779264"/>
          </a:xfrm>
        </p:spPr>
        <p:txBody>
          <a:bodyPr/>
          <a:lstStyle>
            <a:lvl1pPr marL="0" indent="0">
              <a:spcBef>
                <a:spcPts val="0"/>
              </a:spcBef>
              <a:tabLst>
                <a:tab pos="4202538" algn="dec"/>
              </a:tabLst>
              <a:defRPr/>
            </a:lvl1pPr>
            <a:lvl2pPr marL="184562" indent="-184562">
              <a:spcBef>
                <a:spcPts val="0"/>
              </a:spcBef>
              <a:tabLst/>
              <a:defRPr/>
            </a:lvl2pPr>
            <a:lvl3pPr>
              <a:spcBef>
                <a:spcPts val="0"/>
              </a:spcBef>
              <a:defRPr/>
            </a:lvl3pPr>
            <a:lvl4pPr>
              <a:spcBef>
                <a:spcPts val="0"/>
              </a:spcBef>
              <a:defRPr/>
            </a:lvl4pPr>
            <a:lvl5pPr>
              <a:spcBef>
                <a:spcPts val="0"/>
              </a:spcBef>
              <a:defRPr/>
            </a:lvl5pPr>
          </a:lstStyle>
          <a:p>
            <a:pPr marL="0" marR="0" lvl="0" indent="0" algn="l" defTabSz="487644" rtl="0" eaLnBrk="1" fontAlgn="auto" latinLnBrk="0" hangingPunct="1">
              <a:lnSpc>
                <a:spcPct val="100000"/>
              </a:lnSpc>
              <a:spcBef>
                <a:spcPts val="0"/>
              </a:spcBef>
              <a:spcAft>
                <a:spcPts val="0"/>
              </a:spcAft>
              <a:buClrTx/>
              <a:buSzTx/>
              <a:buFont typeface="Arial"/>
              <a:buNone/>
              <a:tabLst>
                <a:tab pos="429126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1"/>
            <a:ext cx="5486400" cy="4779264"/>
          </a:xfrm>
        </p:spPr>
        <p:txBody>
          <a:bodyPr/>
          <a:lstStyle>
            <a:lvl1pPr marL="0" indent="0">
              <a:spcBef>
                <a:spcPts val="0"/>
              </a:spcBef>
              <a:tabLst>
                <a:tab pos="4202538"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87644" rtl="0" eaLnBrk="1" fontAlgn="auto" latinLnBrk="0" hangingPunct="1">
              <a:lnSpc>
                <a:spcPct val="100000"/>
              </a:lnSpc>
              <a:spcBef>
                <a:spcPts val="1173"/>
              </a:spcBef>
              <a:spcAft>
                <a:spcPts val="0"/>
              </a:spcAft>
              <a:buClrTx/>
              <a:buSzTx/>
              <a:buFont typeface="Arial"/>
              <a:buNone/>
              <a:tabLst>
                <a:tab pos="429126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900079"/>
      </p:ext>
    </p:extLst>
  </p:cSld>
  <p:clrMapOvr>
    <a:masterClrMapping/>
  </p:clrMapOvr>
  <p:transition/>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1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July 2019 / © 2019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0266"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73655392"/>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53067"/>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17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July 2019 / © 2019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0266"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397822142"/>
      </p:ext>
    </p:extLst>
  </p:cSld>
  <p:clrMapOvr>
    <a:masterClrMapping/>
  </p:clrMapOvr>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3"/>
            <a:ext cx="11582400" cy="5964767"/>
          </a:xfrm>
        </p:spPr>
        <p:txBody>
          <a:bodyPr/>
          <a:lstStyle>
            <a:lvl1pPr>
              <a:lnSpc>
                <a:spcPct val="90000"/>
              </a:lnSpc>
              <a:defRPr sz="10266"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3709513735"/>
      </p:ext>
    </p:extLst>
  </p:cSld>
  <p:clrMapOvr>
    <a:masterClrMapping/>
  </p:clrMapOvr>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7"/>
            <a:ext cx="6916616" cy="6027740"/>
          </a:xfrm>
        </p:spPr>
        <p:txBody>
          <a:bodyPr/>
          <a:lstStyle>
            <a:lvl1pPr marL="125298" indent="-125298">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July 2019 / © 2019 IBM Corporation</a:t>
            </a:r>
          </a:p>
        </p:txBody>
      </p:sp>
    </p:spTree>
    <p:extLst>
      <p:ext uri="{BB962C8B-B14F-4D97-AF65-F5344CB8AC3E}">
        <p14:creationId xmlns:p14="http://schemas.microsoft.com/office/powerpoint/2010/main" val="2809109429"/>
      </p:ext>
    </p:extLst>
  </p:cSld>
  <p:clrMapOvr>
    <a:masterClrMapping/>
  </p:clrMapOvr>
  <p:transition/>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173"/>
              </a:spcBef>
              <a:spcAft>
                <a:spcPts val="0"/>
              </a:spcAft>
              <a:defRPr/>
            </a:lvl1pPr>
            <a:lvl2pPr>
              <a:spcBef>
                <a:spcPts val="1173"/>
              </a:spcBef>
              <a:defRPr/>
            </a:lvl2pPr>
            <a:lvl3pPr>
              <a:spcBef>
                <a:spcPts val="1173"/>
              </a:spcBef>
              <a:defRPr/>
            </a:lvl3pPr>
            <a:lvl4pPr>
              <a:spcBef>
                <a:spcPts val="1173"/>
              </a:spcBef>
              <a:defRPr/>
            </a:lvl4pPr>
            <a:lvl5pPr>
              <a:spcBef>
                <a:spcPts val="1173"/>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2"/>
            <a:ext cx="5486400" cy="400049"/>
          </a:xfrm>
        </p:spPr>
        <p:txBody>
          <a:bodyPr/>
          <a:lstStyle>
            <a:lvl1pPr>
              <a:defRPr sz="1200"/>
            </a:lvl1pPr>
          </a:lstStyle>
          <a:p>
            <a:pPr lvl="0"/>
            <a:r>
              <a:rPr lang="en-US" dirty="0"/>
              <a:t>Click to edit Master text styles</a:t>
            </a:r>
          </a:p>
        </p:txBody>
      </p:sp>
    </p:spTree>
    <p:extLst>
      <p:ext uri="{BB962C8B-B14F-4D97-AF65-F5344CB8AC3E}">
        <p14:creationId xmlns:p14="http://schemas.microsoft.com/office/powerpoint/2010/main" val="2221673333"/>
      </p:ext>
    </p:extLst>
  </p:cSld>
  <p:clrMapOvr>
    <a:masterClrMapping/>
  </p:clrMapOvr>
  <p:transition/>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8" name="Text Placeholder 7"/>
          <p:cNvSpPr>
            <a:spLocks noGrp="1"/>
          </p:cNvSpPr>
          <p:nvPr>
            <p:ph type="body" sz="quarter" idx="12"/>
          </p:nvPr>
        </p:nvSpPr>
        <p:spPr>
          <a:xfrm>
            <a:off x="304800" y="1499621"/>
            <a:ext cx="5486400" cy="4781127"/>
          </a:xfrm>
        </p:spPr>
        <p:txBody>
          <a:bodyPr/>
          <a:lstStyle>
            <a:lvl1pPr>
              <a:spcBef>
                <a:spcPts val="0"/>
              </a:spcBef>
              <a:defRPr sz="14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1"/>
            <a:ext cx="5486400" cy="4781127"/>
          </a:xfrm>
        </p:spPr>
        <p:txBody>
          <a:bodyPr/>
          <a:lstStyle>
            <a:lvl1pPr>
              <a:spcBef>
                <a:spcPts val="0"/>
              </a:spcBef>
              <a:defRPr sz="14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0496528"/>
      </p:ext>
    </p:extLst>
  </p:cSld>
  <p:clrMapOvr>
    <a:masterClrMapping/>
  </p:clrMapOvr>
  <p:transition/>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6400800" y="1457961"/>
            <a:ext cx="5486400" cy="4786208"/>
          </a:xfrm>
        </p:spPr>
        <p:txBody>
          <a:bodyPr/>
          <a:lstStyle>
            <a:lvl1pPr>
              <a:defRPr sz="17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200"/>
            </a:lvl1pPr>
          </a:lstStyle>
          <a:p>
            <a:pPr lvl="0"/>
            <a:r>
              <a:rPr lang="en-US"/>
              <a:t>Click to edit Master text styles</a:t>
            </a:r>
          </a:p>
        </p:txBody>
      </p:sp>
      <p:sp>
        <p:nvSpPr>
          <p:cNvPr id="7" name="Text Placeholder 6"/>
          <p:cNvSpPr>
            <a:spLocks noGrp="1"/>
          </p:cNvSpPr>
          <p:nvPr>
            <p:ph type="body" sz="quarter" idx="14"/>
          </p:nvPr>
        </p:nvSpPr>
        <p:spPr>
          <a:xfrm>
            <a:off x="304800" y="1457965"/>
            <a:ext cx="5486400" cy="4786207"/>
          </a:xfrm>
        </p:spPr>
        <p:txBody>
          <a:bodyPr/>
          <a:lstStyle>
            <a:lvl1pPr>
              <a:defRPr sz="17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4032078"/>
      </p:ext>
    </p:extLst>
  </p:cSld>
  <p:clrMapOvr>
    <a:masterClrMapping/>
  </p:clrMapOvr>
  <p:transition/>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669544"/>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July 2019 / © 2019 IBM Corporation</a:t>
            </a:r>
          </a:p>
        </p:txBody>
      </p:sp>
      <p:sp>
        <p:nvSpPr>
          <p:cNvPr id="6" name="Content Placeholder 5"/>
          <p:cNvSpPr>
            <a:spLocks noGrp="1"/>
          </p:cNvSpPr>
          <p:nvPr>
            <p:ph sz="quarter" idx="12"/>
          </p:nvPr>
        </p:nvSpPr>
        <p:spPr>
          <a:xfrm>
            <a:off x="304800" y="1327362"/>
            <a:ext cx="5486400" cy="4916809"/>
          </a:xfrm>
        </p:spPr>
        <p:txBody>
          <a:bodyPr/>
          <a:lstStyle>
            <a:lvl1pPr>
              <a:defRPr sz="2533"/>
            </a:lvl1pPr>
          </a:lstStyle>
          <a:p>
            <a:pPr lvl="0"/>
            <a:r>
              <a:rPr lang="en-US" dirty="0"/>
              <a:t>Click to edit Master text styles</a:t>
            </a:r>
          </a:p>
        </p:txBody>
      </p:sp>
      <p:sp>
        <p:nvSpPr>
          <p:cNvPr id="8" name="Content Placeholder 7"/>
          <p:cNvSpPr>
            <a:spLocks noGrp="1"/>
          </p:cNvSpPr>
          <p:nvPr>
            <p:ph sz="quarter" idx="13"/>
          </p:nvPr>
        </p:nvSpPr>
        <p:spPr>
          <a:xfrm>
            <a:off x="6400800" y="1488869"/>
            <a:ext cx="5486400" cy="4755303"/>
          </a:xfrm>
        </p:spPr>
        <p:txBody>
          <a:bodyPr/>
          <a:lstStyle>
            <a:lvl1pPr>
              <a:defRPr sz="1467"/>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1279460"/>
      </p:ext>
    </p:extLst>
  </p:cSld>
  <p:clrMapOvr>
    <a:masterClrMapping/>
  </p:clrMapOvr>
  <p:transition/>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6400800" y="1457963"/>
            <a:ext cx="2438400" cy="4786207"/>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200"/>
            </a:lvl1pPr>
          </a:lstStyle>
          <a:p>
            <a:pPr lvl="0"/>
            <a:r>
              <a:rPr lang="en-US" dirty="0"/>
              <a:t>Click to edit Master text styles</a:t>
            </a:r>
          </a:p>
        </p:txBody>
      </p:sp>
      <p:sp>
        <p:nvSpPr>
          <p:cNvPr id="7" name="Text Placeholder 6"/>
          <p:cNvSpPr>
            <a:spLocks noGrp="1"/>
          </p:cNvSpPr>
          <p:nvPr>
            <p:ph type="body" sz="quarter" idx="14"/>
          </p:nvPr>
        </p:nvSpPr>
        <p:spPr>
          <a:xfrm>
            <a:off x="304800" y="1457963"/>
            <a:ext cx="2438400" cy="4786207"/>
          </a:xfrm>
        </p:spPr>
        <p:txBody>
          <a:bodyPr/>
          <a:lstStyle>
            <a:lvl1pPr>
              <a:spcBef>
                <a:spcPts val="1173"/>
              </a:spcBef>
              <a:defRPr sz="1733"/>
            </a:lvl1pPr>
            <a:lvl2pPr marL="0" indent="0">
              <a:spcBef>
                <a:spcPts val="1173"/>
              </a:spcBef>
              <a:buFontTx/>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57963"/>
            <a:ext cx="2438400" cy="4786207"/>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3"/>
            <a:ext cx="2438400" cy="4786207"/>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6958230"/>
      </p:ext>
    </p:extLst>
  </p:cSld>
  <p:clrMapOvr>
    <a:masterClrMapping/>
  </p:clrMapOvr>
  <p:transition/>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12" name="Text Placeholder 11"/>
          <p:cNvSpPr>
            <a:spLocks noGrp="1"/>
          </p:cNvSpPr>
          <p:nvPr>
            <p:ph type="body" sz="quarter" idx="13"/>
          </p:nvPr>
        </p:nvSpPr>
        <p:spPr>
          <a:xfrm>
            <a:off x="304800" y="268229"/>
            <a:ext cx="5486400" cy="400049"/>
          </a:xfrm>
        </p:spPr>
        <p:txBody>
          <a:bodyPr/>
          <a:lstStyle>
            <a:lvl1pPr>
              <a:defRPr sz="1200"/>
            </a:lvl1pPr>
          </a:lstStyle>
          <a:p>
            <a:pPr lvl="0"/>
            <a:r>
              <a:rPr lang="en-US"/>
              <a:t>Click to edit Master text styles</a:t>
            </a:r>
          </a:p>
        </p:txBody>
      </p:sp>
      <p:sp>
        <p:nvSpPr>
          <p:cNvPr id="7" name="Text Placeholder 6"/>
          <p:cNvSpPr>
            <a:spLocks noGrp="1"/>
          </p:cNvSpPr>
          <p:nvPr>
            <p:ph type="body" sz="quarter" idx="14"/>
          </p:nvPr>
        </p:nvSpPr>
        <p:spPr>
          <a:xfrm>
            <a:off x="304800" y="1463045"/>
            <a:ext cx="5486400" cy="4781127"/>
          </a:xfrm>
        </p:spPr>
        <p:txBody>
          <a:bodyPr/>
          <a:lstStyle>
            <a:lvl1pPr>
              <a:defRPr sz="17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2582663"/>
      </p:ext>
    </p:extLst>
  </p:cSld>
  <p:clrMapOvr>
    <a:masterClrMapping/>
  </p:clrMapOvr>
  <p:transition/>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4"/>
          </p:nvPr>
        </p:nvSpPr>
        <p:spPr>
          <a:xfrm>
            <a:off x="304800" y="1463043"/>
            <a:ext cx="2438400" cy="4781127"/>
          </a:xfrm>
        </p:spPr>
        <p:txBody>
          <a:bodyPr/>
          <a:lstStyle>
            <a:lvl1pPr>
              <a:spcBef>
                <a:spcPts val="1173"/>
              </a:spcBef>
              <a:defRPr sz="1733"/>
            </a:lvl1pPr>
            <a:lvl2pPr marL="0" indent="0">
              <a:spcBef>
                <a:spcPts val="1173"/>
              </a:spcBef>
              <a:buFontTx/>
              <a:buNone/>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3"/>
            <a:ext cx="2438400" cy="4781127"/>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571857"/>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067229348"/>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6400800" y="1463044"/>
            <a:ext cx="2438400" cy="4668593"/>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200"/>
            </a:lvl1pPr>
          </a:lstStyle>
          <a:p>
            <a:pPr lvl="0"/>
            <a:r>
              <a:rPr lang="en-US"/>
              <a:t>Click to edit Master text styles</a:t>
            </a:r>
          </a:p>
        </p:txBody>
      </p:sp>
      <p:sp>
        <p:nvSpPr>
          <p:cNvPr id="10" name="Text Placeholder 9"/>
          <p:cNvSpPr>
            <a:spLocks noGrp="1"/>
          </p:cNvSpPr>
          <p:nvPr>
            <p:ph type="body" sz="quarter" idx="16"/>
          </p:nvPr>
        </p:nvSpPr>
        <p:spPr>
          <a:xfrm>
            <a:off x="9448800" y="1463044"/>
            <a:ext cx="2438400" cy="4668593"/>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9478627"/>
      </p:ext>
    </p:extLst>
  </p:cSld>
  <p:clrMapOvr>
    <a:masterClrMapping/>
  </p:clrMapOvr>
  <p:transition/>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267">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173"/>
              </a:spcBef>
              <a:buFontTx/>
              <a:buNone/>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9"/>
            <a:ext cx="5486400" cy="400049"/>
          </a:xfrm>
        </p:spPr>
        <p:txBody>
          <a:bodyPr/>
          <a:lstStyle>
            <a:lvl1pPr>
              <a:defRPr sz="1200"/>
            </a:lvl1pPr>
          </a:lstStyle>
          <a:p>
            <a:pPr lvl="0"/>
            <a:r>
              <a:rPr lang="en-US"/>
              <a:t>Click to edit Master text styles</a:t>
            </a:r>
          </a:p>
        </p:txBody>
      </p:sp>
    </p:spTree>
    <p:extLst>
      <p:ext uri="{BB962C8B-B14F-4D97-AF65-F5344CB8AC3E}">
        <p14:creationId xmlns:p14="http://schemas.microsoft.com/office/powerpoint/2010/main" val="3684408408"/>
      </p:ext>
    </p:extLst>
  </p:cSld>
  <p:clrMapOvr>
    <a:masterClrMapping/>
  </p:clrMapOvr>
  <p:transition/>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2909630139"/>
      </p:ext>
    </p:extLst>
  </p:cSld>
  <p:clrMapOvr>
    <a:masterClrMapping/>
  </p:clrMapOvr>
  <p:transition/>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2572504557"/>
      </p:ext>
    </p:extLst>
  </p:cSld>
  <p:clrMapOvr>
    <a:masterClrMapping/>
  </p:clrMapOvr>
  <p:transition/>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3714167871"/>
      </p:ext>
    </p:extLst>
  </p:cSld>
  <p:clrMapOvr>
    <a:masterClrMapping/>
  </p:clrMapOvr>
  <p:transition/>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3" y="3429000"/>
            <a:ext cx="6096000" cy="3429000"/>
          </a:xfrm>
          <a:solidFill>
            <a:schemeClr val="accent2"/>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12" name="Text Placeholder 11"/>
          <p:cNvSpPr>
            <a:spLocks noGrp="1"/>
          </p:cNvSpPr>
          <p:nvPr>
            <p:ph type="body" sz="quarter" idx="13"/>
          </p:nvPr>
        </p:nvSpPr>
        <p:spPr>
          <a:xfrm>
            <a:off x="304800" y="243843"/>
            <a:ext cx="5486400" cy="400049"/>
          </a:xfrm>
        </p:spPr>
        <p:txBody>
          <a:bodyPr/>
          <a:lstStyle>
            <a:lvl1pPr>
              <a:defRPr sz="1733"/>
            </a:lvl1pPr>
          </a:lstStyle>
          <a:p>
            <a:pPr lvl="0"/>
            <a:r>
              <a:rPr lang="en-US" dirty="0"/>
              <a:t>Click to edit Master text styles</a:t>
            </a:r>
          </a:p>
        </p:txBody>
      </p:sp>
      <p:sp>
        <p:nvSpPr>
          <p:cNvPr id="7" name="Text Placeholder 6"/>
          <p:cNvSpPr>
            <a:spLocks noGrp="1"/>
          </p:cNvSpPr>
          <p:nvPr>
            <p:ph type="body" sz="quarter" idx="14"/>
          </p:nvPr>
        </p:nvSpPr>
        <p:spPr>
          <a:xfrm>
            <a:off x="304800" y="1463045"/>
            <a:ext cx="5486400" cy="4651641"/>
          </a:xfrm>
        </p:spPr>
        <p:txBody>
          <a:bodyPr/>
          <a:lstStyle>
            <a:lvl1pPr>
              <a:defRPr sz="17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365760" tIns="307238" rIns="365760" bIns="365760"/>
          <a:lstStyle>
            <a:lvl1pPr>
              <a:defRPr sz="14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36070196"/>
      </p:ext>
    </p:extLst>
  </p:cSld>
  <p:clrMapOvr>
    <a:masterClrMapping/>
  </p:clrMapOvr>
  <p:transition/>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3" y="3429000"/>
            <a:ext cx="6096000" cy="3429000"/>
          </a:xfrm>
          <a:solidFill>
            <a:schemeClr val="accent3"/>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5"/>
            <a:ext cx="6096000" cy="2815167"/>
          </a:xfrm>
          <a:solidFill>
            <a:schemeClr val="tx1"/>
          </a:solidFill>
        </p:spPr>
        <p:txBody>
          <a:bodyPr lIns="365760" tIns="307238" rIns="365760" bIns="365760"/>
          <a:lstStyle>
            <a:lvl1pPr>
              <a:defRPr sz="14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2" y="4"/>
            <a:ext cx="6095999" cy="3429001"/>
          </a:xfrm>
          <a:solidFill>
            <a:schemeClr val="accent2"/>
          </a:solidFill>
        </p:spPr>
        <p:txBody>
          <a:bodyPr lIns="365760" tIns="321869" rIns="365760" bIns="36576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81723652"/>
      </p:ext>
    </p:extLst>
  </p:cSld>
  <p:clrMapOvr>
    <a:masterClrMapping/>
  </p:clrMapOvr>
  <p:transition/>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365760" tIns="307238" rIns="365760" bIns="365760"/>
          <a:lstStyle>
            <a:lvl1pPr>
              <a:defRPr sz="14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365760" tIns="307238" rIns="365760" bIns="365760"/>
          <a:lstStyle>
            <a:lvl1pPr>
              <a:defRPr sz="14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itle 5"/>
          <p:cNvSpPr>
            <a:spLocks noGrp="1"/>
          </p:cNvSpPr>
          <p:nvPr>
            <p:ph type="title"/>
          </p:nvPr>
        </p:nvSpPr>
        <p:spPr>
          <a:xfrm>
            <a:off x="2" y="4"/>
            <a:ext cx="12191999" cy="3429001"/>
          </a:xfrm>
          <a:solidFill>
            <a:schemeClr val="tx1"/>
          </a:solidFill>
        </p:spPr>
        <p:txBody>
          <a:bodyPr lIns="365760" tIns="248717" rIns="365760" bIns="365760"/>
          <a:lstStyle>
            <a:lvl1pPr>
              <a:defRPr sz="513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8349293"/>
      </p:ext>
    </p:extLst>
  </p:cSld>
  <p:clrMapOvr>
    <a:masterClrMapping/>
  </p:clrMapOvr>
  <p:transition/>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itle 5"/>
          <p:cNvSpPr>
            <a:spLocks noGrp="1"/>
          </p:cNvSpPr>
          <p:nvPr>
            <p:ph type="title"/>
          </p:nvPr>
        </p:nvSpPr>
        <p:spPr>
          <a:xfrm>
            <a:off x="2" y="3"/>
            <a:ext cx="12191999" cy="1720852"/>
          </a:xfrm>
          <a:solidFill>
            <a:schemeClr val="tx1"/>
          </a:solidFill>
        </p:spPr>
        <p:txBody>
          <a:bodyPr lIns="365760" tIns="321869" rIns="365760" bIns="365760"/>
          <a:lstStyle>
            <a:lvl1pPr>
              <a:defRPr sz="253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39338954"/>
      </p:ext>
    </p:extLst>
  </p:cSld>
  <p:clrMapOvr>
    <a:masterClrMapping/>
  </p:clrMapOvr>
  <p:transition/>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65760" tIns="248717" rIns="365760" bIns="365760"/>
          <a:lstStyle>
            <a:lvl1pPr>
              <a:defRPr>
                <a:solidFill>
                  <a:schemeClr val="bg2"/>
                </a:solidFill>
              </a:defRPr>
            </a:lvl1pPr>
            <a:lvl2pPr>
              <a:defRPr sz="1067">
                <a:solidFill>
                  <a:schemeClr val="bg2"/>
                </a:solidFill>
              </a:defRPr>
            </a:lvl2pPr>
            <a:lvl3pPr>
              <a:defRPr sz="1067">
                <a:solidFill>
                  <a:schemeClr val="bg2"/>
                </a:solidFill>
              </a:defRPr>
            </a:lvl3pPr>
            <a:lvl4pPr>
              <a:defRPr sz="1067">
                <a:solidFill>
                  <a:schemeClr val="bg2"/>
                </a:solidFill>
              </a:defRPr>
            </a:lvl4pPr>
            <a:lvl5pPr>
              <a:defRPr sz="10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162360810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1698137417"/>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65760" tIns="307238" rIns="365760" bIns="365760"/>
          <a:lstStyle>
            <a:lvl1pPr>
              <a:defRPr sz="1733">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3048000" y="0"/>
            <a:ext cx="3048000" cy="6858000"/>
          </a:xfrm>
          <a:solidFill>
            <a:schemeClr val="accent2"/>
          </a:solidFill>
        </p:spPr>
        <p:txBody>
          <a:bodyPr lIns="365760" tIns="307238" rIns="365760" bIns="365760"/>
          <a:lstStyle>
            <a:lvl1pPr>
              <a:defRPr sz="1467">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65760" tIns="307238" rIns="365760" bIns="365760"/>
          <a:lstStyle>
            <a:lvl1pPr>
              <a:defRPr sz="1467">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365760" tIns="307238" rIns="365760" bIns="365760"/>
          <a:lstStyle>
            <a:lvl1pPr>
              <a:defRPr sz="1467">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2810310296"/>
      </p:ext>
    </p:extLst>
  </p:cSld>
  <p:clrMapOvr>
    <a:masterClrMapping/>
  </p:clrMapOvr>
  <p:transition/>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304800" y="1463044"/>
            <a:ext cx="2438400" cy="4668593"/>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0870951"/>
      </p:ext>
    </p:extLst>
  </p:cSld>
  <p:clrMapOvr>
    <a:masterClrMapping/>
  </p:clrMapOvr>
  <p:transition/>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88653"/>
            <a:ext cx="2438400" cy="4605867"/>
          </a:xfrm>
        </p:spPr>
        <p:txBody>
          <a:bodyPr/>
          <a:lstStyle>
            <a:lvl1pPr>
              <a:defRPr sz="1467"/>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104940"/>
      </p:ext>
    </p:extLst>
  </p:cSld>
  <p:clrMapOvr>
    <a:masterClrMapping/>
  </p:clrMapOvr>
  <p:transition/>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88653"/>
            <a:ext cx="2438400" cy="4605867"/>
          </a:xfrm>
        </p:spPr>
        <p:txBody>
          <a:bodyPr/>
          <a:lstStyle>
            <a:lvl1pPr>
              <a:defRPr sz="1467"/>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478404"/>
      </p:ext>
    </p:extLst>
  </p:cSld>
  <p:clrMapOvr>
    <a:masterClrMapping/>
  </p:clrMapOvr>
  <p:transition/>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63041"/>
            <a:ext cx="2438400" cy="4669536"/>
          </a:xfrm>
        </p:spPr>
        <p:txBody>
          <a:bodyPr/>
          <a:lstStyle>
            <a:lvl1pPr>
              <a:defRPr sz="1733"/>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467"/>
            </a:lvl1pPr>
            <a:lvl2pPr marL="0" indent="0">
              <a:buNone/>
              <a:defRPr sz="1067"/>
            </a:lvl2pPr>
            <a:lvl3pPr>
              <a:defRPr sz="1067"/>
            </a:lvl3pPr>
            <a:lvl4pPr>
              <a:defRPr sz="1067"/>
            </a:lvl4pPr>
            <a:lvl5pPr>
              <a:defRPr sz="10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346226948"/>
      </p:ext>
    </p:extLst>
  </p:cSld>
  <p:clrMapOvr>
    <a:masterClrMapping/>
  </p:clrMapOvr>
  <p:transition/>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7" name="Text Placeholder 6"/>
          <p:cNvSpPr>
            <a:spLocks noGrp="1"/>
          </p:cNvSpPr>
          <p:nvPr>
            <p:ph type="body" sz="quarter" idx="12"/>
          </p:nvPr>
        </p:nvSpPr>
        <p:spPr>
          <a:xfrm>
            <a:off x="304800" y="1463041"/>
            <a:ext cx="2438400" cy="4669536"/>
          </a:xfrm>
        </p:spPr>
        <p:txBody>
          <a:bodyPr/>
          <a:lstStyle>
            <a:lvl1pPr>
              <a:defRPr sz="1733"/>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88019"/>
            <a:ext cx="2438400" cy="4608576"/>
          </a:xfrm>
        </p:spPr>
        <p:txBody>
          <a:bodyPr/>
          <a:lstStyle>
            <a:lvl1pPr>
              <a:defRPr sz="1467"/>
            </a:lvl1pPr>
            <a:lvl2pPr marL="0" indent="0">
              <a:buNone/>
              <a:defRPr sz="1067"/>
            </a:lvl2pPr>
            <a:lvl3pPr>
              <a:defRPr sz="1067"/>
            </a:lvl3pPr>
            <a:lvl4pPr>
              <a:defRPr sz="1067"/>
            </a:lvl4pPr>
            <a:lvl5pPr>
              <a:defRPr sz="10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93" y="1402081"/>
            <a:ext cx="5620011" cy="4608576"/>
          </a:xfrm>
        </p:spPr>
        <p:txBody>
          <a:bodyPr/>
          <a:lstStyle>
            <a:lvl1pPr marL="125298" indent="-125298">
              <a:tabLst/>
              <a:defRPr sz="2533"/>
            </a:lvl1pPr>
            <a:lvl2pPr marL="0" indent="0">
              <a:buNone/>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933087"/>
      </p:ext>
    </p:extLst>
  </p:cSld>
  <p:clrMapOvr>
    <a:masterClrMapping/>
  </p:clrMapOvr>
  <p:transition/>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304800" y="256035"/>
            <a:ext cx="2438400" cy="5878660"/>
          </a:xfrm>
        </p:spPr>
        <p:txBody>
          <a:bodyPr/>
          <a:lstStyle>
            <a:lvl1pPr>
              <a:defRPr sz="1733"/>
            </a:lvl1pPr>
            <a:lvl2pPr marL="0" indent="0">
              <a:spcBef>
                <a:spcPts val="1173"/>
              </a:spcBef>
              <a:buFontTx/>
              <a:buNone/>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3273423112"/>
      </p:ext>
    </p:extLst>
  </p:cSld>
  <p:clrMapOvr>
    <a:masterClrMapping/>
  </p:clrMapOvr>
  <p:transition/>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Tree>
    <p:extLst>
      <p:ext uri="{BB962C8B-B14F-4D97-AF65-F5344CB8AC3E}">
        <p14:creationId xmlns:p14="http://schemas.microsoft.com/office/powerpoint/2010/main" val="2328486971"/>
      </p:ext>
    </p:extLst>
  </p:cSld>
  <p:clrMapOvr>
    <a:masterClrMapping/>
  </p:clrMapOvr>
  <p:transition/>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069625"/>
      </p:ext>
    </p:extLst>
  </p:cSld>
  <p:clrMapOvr>
    <a:masterClrMapping/>
  </p:clrMapOvr>
  <p:transition/>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sp>
        <p:nvSpPr>
          <p:cNvPr id="6" name="Text Placeholder 5"/>
          <p:cNvSpPr>
            <a:spLocks noGrp="1"/>
          </p:cNvSpPr>
          <p:nvPr>
            <p:ph type="body" sz="quarter" idx="12"/>
          </p:nvPr>
        </p:nvSpPr>
        <p:spPr>
          <a:xfrm>
            <a:off x="304800" y="1524001"/>
            <a:ext cx="5486400" cy="4779264"/>
          </a:xfrm>
        </p:spPr>
        <p:txBody>
          <a:bodyPr/>
          <a:lstStyle>
            <a:lvl1pPr marL="0" indent="0">
              <a:spcBef>
                <a:spcPts val="0"/>
              </a:spcBef>
              <a:tabLst>
                <a:tab pos="4202538" algn="dec"/>
              </a:tabLst>
              <a:defRPr sz="1200"/>
            </a:lvl1pPr>
            <a:lvl2pPr marL="184562" indent="-184562">
              <a:spcBef>
                <a:spcPts val="0"/>
              </a:spcBef>
              <a:tabLst/>
              <a:defRPr/>
            </a:lvl2pPr>
            <a:lvl3pPr>
              <a:spcBef>
                <a:spcPts val="0"/>
              </a:spcBef>
              <a:defRPr/>
            </a:lvl3pPr>
            <a:lvl4pPr>
              <a:spcBef>
                <a:spcPts val="0"/>
              </a:spcBef>
              <a:defRPr/>
            </a:lvl4pPr>
            <a:lvl5pPr>
              <a:spcBef>
                <a:spcPts val="0"/>
              </a:spcBef>
              <a:defRPr/>
            </a:lvl5pPr>
          </a:lstStyle>
          <a:p>
            <a:pPr marL="0" marR="0" lvl="0" indent="0" algn="l" defTabSz="487644" rtl="0" eaLnBrk="1" fontAlgn="auto" latinLnBrk="0" hangingPunct="1">
              <a:lnSpc>
                <a:spcPct val="100000"/>
              </a:lnSpc>
              <a:spcBef>
                <a:spcPts val="0"/>
              </a:spcBef>
              <a:spcAft>
                <a:spcPts val="0"/>
              </a:spcAft>
              <a:buClrTx/>
              <a:buSzTx/>
              <a:buFont typeface="Arial"/>
              <a:buNone/>
              <a:tabLst>
                <a:tab pos="4291263" algn="r"/>
              </a:tabLst>
              <a:defRPr/>
            </a:pPr>
            <a:r>
              <a:rPr lang="en-US" dirty="0"/>
              <a:t>Click to edit Master text styles</a:t>
            </a:r>
          </a:p>
        </p:txBody>
      </p:sp>
    </p:spTree>
    <p:extLst>
      <p:ext uri="{BB962C8B-B14F-4D97-AF65-F5344CB8AC3E}">
        <p14:creationId xmlns:p14="http://schemas.microsoft.com/office/powerpoint/2010/main" val="1748837052"/>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4591836"/>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July 2019 / © 2019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71"/>
            <a:ext cx="1722792" cy="701463"/>
          </a:xfrm>
          <a:prstGeom prst="rect">
            <a:avLst/>
          </a:prstGeom>
        </p:spPr>
      </p:pic>
    </p:spTree>
    <p:extLst>
      <p:ext uri="{BB962C8B-B14F-4D97-AF65-F5344CB8AC3E}">
        <p14:creationId xmlns:p14="http://schemas.microsoft.com/office/powerpoint/2010/main" val="4263825283"/>
      </p:ext>
    </p:extLst>
  </p:cSld>
  <p:clrMapOvr>
    <a:masterClrMapping/>
  </p:clrMapOvr>
  <p:transition/>
</p:sldLayout>
</file>

<file path=ppt/slideLayouts/slideLayout88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181413087"/>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7"/>
        <p:cNvGrpSpPr/>
        <p:nvPr/>
      </p:nvGrpSpPr>
      <p:grpSpPr>
        <a:xfrm>
          <a:off x="0" y="0"/>
          <a:ext cx="0" cy="0"/>
          <a:chOff x="0" y="0"/>
          <a:chExt cx="0" cy="0"/>
        </a:xfrm>
      </p:grpSpPr>
    </p:spTree>
    <p:extLst>
      <p:ext uri="{BB962C8B-B14F-4D97-AF65-F5344CB8AC3E}">
        <p14:creationId xmlns:p14="http://schemas.microsoft.com/office/powerpoint/2010/main" val="2724876889"/>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88737" y="6443683"/>
            <a:ext cx="803267" cy="311151"/>
          </a:xfrm>
          <a:prstGeom prst="rect">
            <a:avLst/>
          </a:prstGeom>
        </p:spPr>
      </p:pic>
    </p:spTree>
    <p:extLst>
      <p:ext uri="{BB962C8B-B14F-4D97-AF65-F5344CB8AC3E}">
        <p14:creationId xmlns:p14="http://schemas.microsoft.com/office/powerpoint/2010/main" val="4199439801"/>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t>IBM Cloud / July 2019 / © 2019 IBM Corporation</a:t>
            </a:r>
            <a:endParaRPr lang="en-US"/>
          </a:p>
        </p:txBody>
      </p:sp>
      <p:sp>
        <p:nvSpPr>
          <p:cNvPr id="4" name="Title 3"/>
          <p:cNvSpPr>
            <a:spLocks noGrp="1"/>
          </p:cNvSpPr>
          <p:nvPr>
            <p:ph type="title"/>
          </p:nvPr>
        </p:nvSpPr>
        <p:spPr>
          <a:xfrm>
            <a:off x="304802"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51" y="321735"/>
            <a:ext cx="695452" cy="281940"/>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l="15132" t="30197" r="15583" b="32340"/>
          <a:stretch/>
        </p:blipFill>
        <p:spPr>
          <a:xfrm>
            <a:off x="9880999" y="6139911"/>
            <a:ext cx="2098804" cy="531956"/>
          </a:xfrm>
          <a:prstGeom prst="rect">
            <a:avLst/>
          </a:prstGeom>
        </p:spPr>
      </p:pic>
      <p:pic>
        <p:nvPicPr>
          <p:cNvPr id="7" name="BCK_PEG_[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63064" y="2162168"/>
            <a:ext cx="2865872" cy="2533669"/>
          </a:xfrm>
          <a:prstGeom prst="rect">
            <a:avLst/>
          </a:prstGeom>
          <a:ln w="12700">
            <a:miter lim="400000"/>
          </a:ln>
        </p:spPr>
      </p:pic>
    </p:spTree>
    <p:extLst>
      <p:ext uri="{BB962C8B-B14F-4D97-AF65-F5344CB8AC3E}">
        <p14:creationId xmlns:p14="http://schemas.microsoft.com/office/powerpoint/2010/main" val="855608435"/>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July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642375977"/>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171" algn="dec"/>
              </a:tabLst>
              <a:defRPr/>
            </a:lvl1pPr>
            <a:lvl2pPr marL="230701" indent="-230701">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1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5310861"/>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0"/>
            <a:ext cx="5486400" cy="1338409"/>
          </a:xfrm>
        </p:spPr>
        <p:txBody>
          <a:bodyPr/>
          <a:lstStyle>
            <a:lvl1pPr>
              <a:defRPr sz="21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July 2019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699964242"/>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0"/>
            <a:ext cx="5486400" cy="1338409"/>
          </a:xfrm>
        </p:spPr>
        <p:txBody>
          <a:bodyPr/>
          <a:lstStyle>
            <a:lvl1pPr>
              <a:defRPr sz="21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July 2019 / © 2019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850184098"/>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Tree>
    <p:extLst>
      <p:ext uri="{BB962C8B-B14F-4D97-AF65-F5344CB8AC3E}">
        <p14:creationId xmlns:p14="http://schemas.microsoft.com/office/powerpoint/2010/main" val="6693085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Tree>
    <p:extLst>
      <p:ext uri="{BB962C8B-B14F-4D97-AF65-F5344CB8AC3E}">
        <p14:creationId xmlns:p14="http://schemas.microsoft.com/office/powerpoint/2010/main" val="4097151992"/>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21" indent="-156621">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July 2019 / © 2019 IBM Corporation</a:t>
            </a:r>
            <a:endParaRPr lang="en-US"/>
          </a:p>
        </p:txBody>
      </p:sp>
    </p:spTree>
    <p:extLst>
      <p:ext uri="{BB962C8B-B14F-4D97-AF65-F5344CB8AC3E}">
        <p14:creationId xmlns:p14="http://schemas.microsoft.com/office/powerpoint/2010/main" val="834825451"/>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1"/>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1021195359"/>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9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2336616"/>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63"/>
            <a:ext cx="5486400" cy="4786207"/>
          </a:xfrm>
        </p:spPr>
        <p:txBody>
          <a:bodyPr/>
          <a:lstStyle>
            <a:lvl1pPr>
              <a:defRPr sz="21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4315291"/>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Content Placeholder 5"/>
          <p:cNvSpPr>
            <a:spLocks noGrp="1"/>
          </p:cNvSpPr>
          <p:nvPr>
            <p:ph sz="quarter" idx="12"/>
          </p:nvPr>
        </p:nvSpPr>
        <p:spPr>
          <a:xfrm>
            <a:off x="304800" y="1327361"/>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900"/>
            </a:lvl1pPr>
            <a:lvl2pPr>
              <a:defRPr sz="1900"/>
            </a:lvl2pPr>
            <a:lvl3pPr>
              <a:defRPr sz="1900"/>
            </a:lvl3pPr>
            <a:lvl4pPr>
              <a:defRPr sz="1900"/>
            </a:lvl4pPr>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6758994"/>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Text Placeholder 5"/>
          <p:cNvSpPr>
            <a:spLocks noGrp="1"/>
          </p:cNvSpPr>
          <p:nvPr>
            <p:ph type="body" sz="quarter" idx="12"/>
          </p:nvPr>
        </p:nvSpPr>
        <p:spPr>
          <a:xfrm>
            <a:off x="6400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57962"/>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8232828"/>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0" y="1463043"/>
            <a:ext cx="5486400" cy="4781127"/>
          </a:xfrm>
        </p:spPr>
        <p:txBody>
          <a:bodyPr/>
          <a:lstStyle>
            <a:lvl1pPr>
              <a:defRPr sz="21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063712"/>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7" name="Text Placeholder 6"/>
          <p:cNvSpPr>
            <a:spLocks noGrp="1"/>
          </p:cNvSpPr>
          <p:nvPr>
            <p:ph type="body" sz="quarter" idx="14"/>
          </p:nvPr>
        </p:nvSpPr>
        <p:spPr>
          <a:xfrm>
            <a:off x="304800" y="1463042"/>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2"/>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019692"/>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Text Placeholder 5"/>
          <p:cNvSpPr>
            <a:spLocks noGrp="1"/>
          </p:cNvSpPr>
          <p:nvPr>
            <p:ph type="body" sz="quarter" idx="12"/>
          </p:nvPr>
        </p:nvSpPr>
        <p:spPr>
          <a:xfrm>
            <a:off x="6400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a:t>Click to edit Master text styles</a:t>
            </a:r>
          </a:p>
        </p:txBody>
      </p:sp>
      <p:sp>
        <p:nvSpPr>
          <p:cNvPr id="10" name="Text Placeholder 9"/>
          <p:cNvSpPr>
            <a:spLocks noGrp="1"/>
          </p:cNvSpPr>
          <p:nvPr>
            <p:ph type="body" sz="quarter" idx="16"/>
          </p:nvPr>
        </p:nvSpPr>
        <p:spPr>
          <a:xfrm>
            <a:off x="9448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343867"/>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a:t>Click to edit Master text styles</a:t>
            </a:r>
          </a:p>
        </p:txBody>
      </p:sp>
    </p:spTree>
    <p:extLst>
      <p:ext uri="{BB962C8B-B14F-4D97-AF65-F5344CB8AC3E}">
        <p14:creationId xmlns:p14="http://schemas.microsoft.com/office/powerpoint/2010/main" val="2093032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31147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296907525"/>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Tree>
    <p:extLst>
      <p:ext uri="{BB962C8B-B14F-4D97-AF65-F5344CB8AC3E}">
        <p14:creationId xmlns:p14="http://schemas.microsoft.com/office/powerpoint/2010/main" val="2861481814"/>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Tree>
    <p:extLst>
      <p:ext uri="{BB962C8B-B14F-4D97-AF65-F5344CB8AC3E}">
        <p14:creationId xmlns:p14="http://schemas.microsoft.com/office/powerpoint/2010/main" val="3480689823"/>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Tree>
    <p:extLst>
      <p:ext uri="{BB962C8B-B14F-4D97-AF65-F5344CB8AC3E}">
        <p14:creationId xmlns:p14="http://schemas.microsoft.com/office/powerpoint/2010/main" val="1259353894"/>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594" tIns="192019" rIns="228594" bIns="228594"/>
          <a:lstStyle>
            <a:lvl1pPr>
              <a:defRPr sz="19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00"/>
            </a:lvl1pPr>
          </a:lstStyle>
          <a:p>
            <a:pPr lvl="0"/>
            <a:r>
              <a:rPr lang="en-US" dirty="0"/>
              <a:t>Click to edit Master text styles</a:t>
            </a:r>
          </a:p>
        </p:txBody>
      </p:sp>
      <p:sp>
        <p:nvSpPr>
          <p:cNvPr id="7" name="Text Placeholder 6"/>
          <p:cNvSpPr>
            <a:spLocks noGrp="1"/>
          </p:cNvSpPr>
          <p:nvPr>
            <p:ph type="body" sz="quarter" idx="14"/>
          </p:nvPr>
        </p:nvSpPr>
        <p:spPr>
          <a:xfrm>
            <a:off x="304800" y="1463044"/>
            <a:ext cx="5486400" cy="4651641"/>
          </a:xfrm>
        </p:spPr>
        <p:txBody>
          <a:bodyPr/>
          <a:lstStyle>
            <a:lvl1pPr>
              <a:defRPr sz="2100"/>
            </a:lvl1pPr>
            <a:lvl2pPr>
              <a:defRPr sz="1900"/>
            </a:lvl2pPr>
            <a:lvl3pPr>
              <a:defRPr sz="1900"/>
            </a:lvl3pPr>
            <a:lvl4pPr>
              <a:defRPr sz="1900"/>
            </a:lvl4pPr>
            <a:lvl5pPr>
              <a:defRPr sz="1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accent2"/>
          </a:solidFill>
        </p:spPr>
        <p:txBody>
          <a:bodyPr lIns="228594" tIns="192019" rIns="228594" bIns="228594"/>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594" tIns="192019" rIns="228594" bIns="228594"/>
          <a:lstStyle>
            <a:lvl1pPr>
              <a:defRPr sz="19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842415607"/>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594" tIns="192019" rIns="228594" bIns="228594"/>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594" tIns="192019" rIns="228594" bIns="228594"/>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228594" tIns="192019" rIns="228594" bIns="228594"/>
          <a:lstStyle>
            <a:lvl1pPr>
              <a:defRPr sz="19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594" tIns="192019" rIns="228594" bIns="228594"/>
          <a:lstStyle>
            <a:lvl1pPr>
              <a:defRPr sz="19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2" y="-1"/>
            <a:ext cx="6095999" cy="3429001"/>
          </a:xfrm>
          <a:solidFill>
            <a:schemeClr val="accent2"/>
          </a:solidFill>
        </p:spPr>
        <p:txBody>
          <a:bodyPr lIns="228594" tIns="201163" rIns="228594" bIns="228594"/>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7538331"/>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594" tIns="192019" rIns="228594" bIns="228594"/>
          <a:lstStyle>
            <a:lvl1pPr>
              <a:defRPr sz="19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594" tIns="192019" rIns="228594" bIns="228594"/>
          <a:lstStyle>
            <a:lvl1pPr>
              <a:defRPr sz="19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594" tIns="192019" rIns="228594" bIns="228594"/>
          <a:lstStyle>
            <a:lvl1pPr>
              <a:defRPr sz="19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594" tIns="192019" rIns="228594" bIns="228594"/>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Title 5"/>
          <p:cNvSpPr>
            <a:spLocks noGrp="1"/>
          </p:cNvSpPr>
          <p:nvPr>
            <p:ph type="title"/>
          </p:nvPr>
        </p:nvSpPr>
        <p:spPr>
          <a:xfrm>
            <a:off x="2" y="-1"/>
            <a:ext cx="12191999" cy="3429001"/>
          </a:xfrm>
          <a:solidFill>
            <a:schemeClr val="tx1"/>
          </a:solidFill>
        </p:spPr>
        <p:txBody>
          <a:bodyPr lIns="228594" tIns="155444" rIns="228594" bIns="228594"/>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63615631"/>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Title 5"/>
          <p:cNvSpPr>
            <a:spLocks noGrp="1"/>
          </p:cNvSpPr>
          <p:nvPr>
            <p:ph type="title"/>
          </p:nvPr>
        </p:nvSpPr>
        <p:spPr>
          <a:xfrm>
            <a:off x="2" y="-1"/>
            <a:ext cx="12191999" cy="1720852"/>
          </a:xfrm>
          <a:solidFill>
            <a:schemeClr val="tx1"/>
          </a:solidFill>
        </p:spPr>
        <p:txBody>
          <a:bodyPr lIns="228594" tIns="201163" rIns="228594" bIns="228594"/>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85886568"/>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594" tIns="155444" rIns="228594" bIns="228594"/>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Tree>
    <p:extLst>
      <p:ext uri="{BB962C8B-B14F-4D97-AF65-F5344CB8AC3E}">
        <p14:creationId xmlns:p14="http://schemas.microsoft.com/office/powerpoint/2010/main" val="1752336353"/>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594" tIns="182875" rIns="228594" bIns="228594"/>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594" tIns="192019" rIns="228594" bIns="228594"/>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594" tIns="192019" rIns="228594" bIns="228594"/>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594" tIns="192019" rIns="228594" bIns="228594"/>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Tree>
    <p:extLst>
      <p:ext uri="{BB962C8B-B14F-4D97-AF65-F5344CB8AC3E}">
        <p14:creationId xmlns:p14="http://schemas.microsoft.com/office/powerpoint/2010/main" val="15657995"/>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Text Placeholder 5"/>
          <p:cNvSpPr>
            <a:spLocks noGrp="1"/>
          </p:cNvSpPr>
          <p:nvPr>
            <p:ph type="body" sz="quarter" idx="12"/>
          </p:nvPr>
        </p:nvSpPr>
        <p:spPr>
          <a:xfrm>
            <a:off x="304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9202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99886388"/>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949184"/>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7" name="Text Placeholder 6"/>
          <p:cNvSpPr>
            <a:spLocks noGrp="1"/>
          </p:cNvSpPr>
          <p:nvPr>
            <p:ph type="body" sz="quarter" idx="12"/>
          </p:nvPr>
        </p:nvSpPr>
        <p:spPr>
          <a:xfrm>
            <a:off x="304800" y="1488653"/>
            <a:ext cx="2438400" cy="4605867"/>
          </a:xfrm>
        </p:spPr>
        <p:txBody>
          <a:bodyPr/>
          <a:lstStyle>
            <a:lvl1pPr>
              <a:defRPr sz="19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198402"/>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457481640"/>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1" indent="-156621">
              <a:tabLst/>
              <a:defRPr sz="3200"/>
            </a:lvl1pPr>
            <a:lvl2pPr marL="0" indent="0">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5517853"/>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Text Placeholder 5"/>
          <p:cNvSpPr>
            <a:spLocks noGrp="1"/>
          </p:cNvSpPr>
          <p:nvPr>
            <p:ph type="body" sz="quarter" idx="12"/>
          </p:nvPr>
        </p:nvSpPr>
        <p:spPr>
          <a:xfrm>
            <a:off x="304800" y="256035"/>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1199034259"/>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Tree>
    <p:extLst>
      <p:ext uri="{BB962C8B-B14F-4D97-AF65-F5344CB8AC3E}">
        <p14:creationId xmlns:p14="http://schemas.microsoft.com/office/powerpoint/2010/main" val="3425663999"/>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211515"/>
      </p:ext>
    </p:extLst>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171" algn="dec"/>
              </a:tabLst>
              <a:defRPr sz="1500"/>
            </a:lvl1pPr>
            <a:lvl2pPr marL="230701" indent="-230701">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dirty="0"/>
              <a:t>Click to edit Master text styles</a:t>
            </a:r>
          </a:p>
        </p:txBody>
      </p:sp>
    </p:spTree>
    <p:extLst>
      <p:ext uri="{BB962C8B-B14F-4D97-AF65-F5344CB8AC3E}">
        <p14:creationId xmlns:p14="http://schemas.microsoft.com/office/powerpoint/2010/main" val="1774988942"/>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July 2019 / © 2019 IBM Corporation</a:t>
            </a:r>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70"/>
            <a:ext cx="1722792" cy="701463"/>
          </a:xfrm>
          <a:prstGeom prst="rect">
            <a:avLst/>
          </a:prstGeom>
        </p:spPr>
      </p:pic>
    </p:spTree>
    <p:extLst>
      <p:ext uri="{BB962C8B-B14F-4D97-AF65-F5344CB8AC3E}">
        <p14:creationId xmlns:p14="http://schemas.microsoft.com/office/powerpoint/2010/main" val="1190304867"/>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3048000" cy="6858000"/>
          </a:xfrm>
          <a:prstGeom prst="rect">
            <a:avLst/>
          </a:prstGeom>
          <a:solidFill>
            <a:srgbClr val="565656"/>
          </a:solidFill>
        </p:spPr>
        <p:txBody>
          <a:bodyPr wrap="square" lIns="0" tIns="0" rIns="0" bIns="0" rtlCol="0" anchor="ctr">
            <a:noAutofit/>
          </a:bodyPr>
          <a:lstStyle/>
          <a:p>
            <a:pPr algn="ctr"/>
            <a:endParaRPr lang="en-US" sz="160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Cloud / July 2019 / © 2019 IBM Corporation</a:t>
            </a:r>
          </a:p>
        </p:txBody>
      </p:sp>
      <p:sp>
        <p:nvSpPr>
          <p:cNvPr id="7" name="Title 1"/>
          <p:cNvSpPr>
            <a:spLocks noGrp="1"/>
          </p:cNvSpPr>
          <p:nvPr>
            <p:ph type="title" hasCustomPrompt="1"/>
          </p:nvPr>
        </p:nvSpPr>
        <p:spPr>
          <a:xfrm>
            <a:off x="304800" y="261397"/>
            <a:ext cx="2438400" cy="5988135"/>
          </a:xfrm>
        </p:spPr>
        <p:txBody>
          <a:bodyPr vert="horz" wrap="square" lIns="0" tIns="0" rIns="0" bIns="0" rtlCol="0" anchor="t" anchorCtr="0">
            <a:noAutofit/>
          </a:bodyPr>
          <a:lstStyle>
            <a:lvl1pPr>
              <a:defRPr lang="en-US" sz="37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3581602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56504393"/>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DE7037E-2F11-4CEB-BB72-FBBBD62C97C6}"/>
              </a:ext>
            </a:extLst>
          </p:cNvPr>
          <p:cNvSpPr txBox="1">
            <a:spLocks/>
          </p:cNvSpPr>
          <p:nvPr userDrawn="1"/>
        </p:nvSpPr>
        <p:spPr>
          <a:xfrm>
            <a:off x="245466" y="6492876"/>
            <a:ext cx="2754055" cy="365125"/>
          </a:xfrm>
          <a:prstGeom prst="rect">
            <a:avLst/>
          </a:prstGeom>
        </p:spPr>
        <p:txBody>
          <a:bodyPr vert="horz" lIns="91428" tIns="45719" rIns="91428" bIns="45719" rtlCol="0" anchor="ctr"/>
          <a:lstStyle>
            <a:defPPr>
              <a:defRPr lang="en-US"/>
            </a:defPPr>
            <a:lvl1pPr marL="0" algn="ctr" defTabSz="914400" rtl="0" eaLnBrk="1" latinLnBrk="0" hangingPunct="1">
              <a:defRPr sz="1000" kern="1200" baseline="0">
                <a:solidFill>
                  <a:schemeClr val="tx1">
                    <a:tint val="75000"/>
                  </a:schemeClr>
                </a:solidFill>
                <a:latin typeface="open sans"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905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lumMod val="90000"/>
                </a:srgbClr>
              </a:solidFill>
              <a:effectLst/>
              <a:uLnTx/>
              <a:uFillTx/>
              <a:latin typeface="open sans" charset="0"/>
              <a:ea typeface="+mn-ea"/>
              <a:cs typeface="+mn-cs"/>
            </a:endParaRPr>
          </a:p>
          <a:p>
            <a:pPr marL="0" marR="0" lvl="0" indent="0" algn="l" defTabSz="12190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AEAEA"/>
                </a:solidFill>
                <a:effectLst/>
                <a:uLnTx/>
                <a:uFillTx/>
                <a:latin typeface="open sans" charset="0"/>
                <a:ea typeface="+mn-ea"/>
                <a:cs typeface="+mn-cs"/>
              </a:rPr>
              <a:t>Runtime Encryption</a:t>
            </a:r>
          </a:p>
        </p:txBody>
      </p:sp>
      <p:sp>
        <p:nvSpPr>
          <p:cNvPr id="4" name="Footer Placeholder 4">
            <a:extLst>
              <a:ext uri="{FF2B5EF4-FFF2-40B4-BE49-F238E27FC236}">
                <a16:creationId xmlns:a16="http://schemas.microsoft.com/office/drawing/2014/main" id="{D3395144-8F3A-4D1C-B6D1-71946EAD7716}"/>
              </a:ext>
            </a:extLst>
          </p:cNvPr>
          <p:cNvSpPr txBox="1">
            <a:spLocks/>
          </p:cNvSpPr>
          <p:nvPr userDrawn="1"/>
        </p:nvSpPr>
        <p:spPr>
          <a:xfrm>
            <a:off x="9368684" y="6526828"/>
            <a:ext cx="2421545" cy="365125"/>
          </a:xfrm>
          <a:prstGeom prst="rect">
            <a:avLst/>
          </a:prstGeom>
        </p:spPr>
        <p:txBody>
          <a:bodyPr vert="horz" lIns="91428" tIns="45719" rIns="91428" bIns="45719" rtlCol="0" anchor="ctr"/>
          <a:lstStyle>
            <a:defPPr>
              <a:defRPr lang="en-US"/>
            </a:defPPr>
            <a:lvl1pPr marL="0" algn="ctr" defTabSz="914400" rtl="0" eaLnBrk="1" latinLnBrk="0" hangingPunct="1">
              <a:defRPr sz="1000" kern="1200" baseline="0">
                <a:solidFill>
                  <a:schemeClr val="tx1">
                    <a:tint val="75000"/>
                  </a:schemeClr>
                </a:solidFill>
                <a:latin typeface="open sans"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05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lumMod val="90000"/>
                </a:srgbClr>
              </a:solidFill>
              <a:effectLst/>
              <a:uLnTx/>
              <a:uFillTx/>
              <a:latin typeface="open sans" charset="0"/>
              <a:ea typeface="+mn-ea"/>
              <a:cs typeface="+mn-cs"/>
            </a:endParaRPr>
          </a:p>
          <a:p>
            <a:pPr marL="0" marR="0" lvl="0" indent="0" algn="r" defTabSz="12190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AEAEA"/>
                </a:solidFill>
                <a:effectLst/>
                <a:uLnTx/>
                <a:uFillTx/>
                <a:latin typeface="open sans" charset="0"/>
                <a:ea typeface="+mn-ea"/>
                <a:cs typeface="+mn-cs"/>
              </a:rPr>
              <a:t>© 2017 Fortanix, Inc. All rights reserved.</a:t>
            </a:r>
          </a:p>
        </p:txBody>
      </p:sp>
    </p:spTree>
    <p:extLst>
      <p:ext uri="{BB962C8B-B14F-4D97-AF65-F5344CB8AC3E}">
        <p14:creationId xmlns:p14="http://schemas.microsoft.com/office/powerpoint/2010/main" val="1369677285"/>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9" name="Picture 8"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latin typeface="+mn-lt"/>
              </a:defRPr>
            </a:lvl1pPr>
          </a:lstStyle>
          <a:p>
            <a:r>
              <a:rPr lang="en-US"/>
              <a:t>© 2019 IBM Corporation</a:t>
            </a:r>
          </a:p>
        </p:txBody>
      </p:sp>
    </p:spTree>
    <p:extLst>
      <p:ext uri="{BB962C8B-B14F-4D97-AF65-F5344CB8AC3E}">
        <p14:creationId xmlns:p14="http://schemas.microsoft.com/office/powerpoint/2010/main" val="11562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2_Cover Slide">
    <p:bg>
      <p:bgPr>
        <a:solidFill>
          <a:schemeClr val="tx2"/>
        </a:solidFill>
        <a:effectLst/>
      </p:bgPr>
    </p:bg>
    <p:spTree>
      <p:nvGrpSpPr>
        <p:cNvPr id="1" name=""/>
        <p:cNvGrpSpPr/>
        <p:nvPr/>
      </p:nvGrpSpPr>
      <p:grpSpPr>
        <a:xfrm>
          <a:off x="0" y="0"/>
          <a:ext cx="0" cy="0"/>
          <a:chOff x="0" y="0"/>
          <a:chExt cx="0" cy="0"/>
        </a:xfrm>
      </p:grpSpPr>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dirty="0"/>
              <a:t>Click to edit Master title style</a:t>
            </a:r>
          </a:p>
        </p:txBody>
      </p:sp>
      <p:pic>
        <p:nvPicPr>
          <p:cNvPr id="19" name="Picture 18"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6278724"/>
            <a:ext cx="695452" cy="281961"/>
          </a:xfrm>
          <a:prstGeom prst="rect">
            <a:avLst/>
          </a:prstGeom>
        </p:spPr>
      </p:pic>
      <p:sp>
        <p:nvSpPr>
          <p:cNvPr id="8" name="Footer Placeholder 3">
            <a:extLst>
              <a:ext uri="{FF2B5EF4-FFF2-40B4-BE49-F238E27FC236}">
                <a16:creationId xmlns:a16="http://schemas.microsoft.com/office/drawing/2014/main" id="{68DAEE98-C09D-4425-846C-8FBAC53B72E8}"/>
              </a:ext>
            </a:extLst>
          </p:cNvPr>
          <p:cNvSpPr>
            <a:spLocks noGrp="1"/>
          </p:cNvSpPr>
          <p:nvPr>
            <p:ph type="ftr" sz="quarter" idx="11"/>
          </p:nvPr>
        </p:nvSpPr>
        <p:spPr>
          <a:xfrm>
            <a:off x="304800" y="6435307"/>
            <a:ext cx="8534400" cy="182880"/>
          </a:xfrm>
        </p:spPr>
        <p:txBody>
          <a:bodyPr/>
          <a:lstStyle>
            <a:lvl1pPr>
              <a:defRPr>
                <a:solidFill>
                  <a:schemeClr val="tx1"/>
                </a:solidFill>
                <a:latin typeface="+mn-lt"/>
              </a:defRPr>
            </a:lvl1pPr>
          </a:lstStyle>
          <a:p>
            <a:r>
              <a:rPr lang="en-US"/>
              <a:t>© 2019 IBM Corporation</a:t>
            </a:r>
          </a:p>
        </p:txBody>
      </p:sp>
    </p:spTree>
    <p:extLst>
      <p:ext uri="{BB962C8B-B14F-4D97-AF65-F5344CB8AC3E}">
        <p14:creationId xmlns:p14="http://schemas.microsoft.com/office/powerpoint/2010/main" val="287503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4" name="Footer Placeholder 3">
            <a:extLst>
              <a:ext uri="{FF2B5EF4-FFF2-40B4-BE49-F238E27FC236}">
                <a16:creationId xmlns:a16="http://schemas.microsoft.com/office/drawing/2014/main" id="{448C871E-7B73-40E5-8446-26E5D538FCF6}"/>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278420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1FDBF391-2AF5-45DA-B102-DD446CD68B5F}"/>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24604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3" name="Footer Placeholder 2">
            <a:extLst>
              <a:ext uri="{FF2B5EF4-FFF2-40B4-BE49-F238E27FC236}">
                <a16:creationId xmlns:a16="http://schemas.microsoft.com/office/drawing/2014/main" id="{960FD2B6-D75F-4FC1-A09C-400A6F6D0E51}"/>
              </a:ext>
            </a:extLst>
          </p:cNvPr>
          <p:cNvSpPr>
            <a:spLocks noGrp="1"/>
          </p:cNvSpPr>
          <p:nvPr>
            <p:ph type="ftr" sz="quarter" idx="13"/>
          </p:nvPr>
        </p:nvSpPr>
        <p:spPr/>
        <p:txBody>
          <a:bodyPr/>
          <a:lstStyle/>
          <a:p>
            <a:r>
              <a:rPr lang="en-US"/>
              <a:t>© 2019 IBM Corporation</a:t>
            </a:r>
          </a:p>
        </p:txBody>
      </p:sp>
    </p:spTree>
    <p:extLst>
      <p:ext uri="{BB962C8B-B14F-4D97-AF65-F5344CB8AC3E}">
        <p14:creationId xmlns:p14="http://schemas.microsoft.com/office/powerpoint/2010/main" val="92304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9"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2" name="Footer Placeholder 1">
            <a:extLst>
              <a:ext uri="{FF2B5EF4-FFF2-40B4-BE49-F238E27FC236}">
                <a16:creationId xmlns:a16="http://schemas.microsoft.com/office/drawing/2014/main" id="{96AFC515-536B-4EF9-8A30-A5F93EA54FAD}"/>
              </a:ext>
            </a:extLst>
          </p:cNvPr>
          <p:cNvSpPr>
            <a:spLocks noGrp="1"/>
          </p:cNvSpPr>
          <p:nvPr>
            <p:ph type="ftr" sz="quarter" idx="10"/>
          </p:nvPr>
        </p:nvSpPr>
        <p:spPr/>
        <p:txBody>
          <a:bodyPr/>
          <a:lstStyle/>
          <a:p>
            <a:r>
              <a:rPr lang="en-US"/>
              <a:t>© 2019 IBM Corporation</a:t>
            </a:r>
          </a:p>
        </p:txBody>
      </p:sp>
    </p:spTree>
    <p:extLst>
      <p:ext uri="{BB962C8B-B14F-4D97-AF65-F5344CB8AC3E}">
        <p14:creationId xmlns:p14="http://schemas.microsoft.com/office/powerpoint/2010/main" val="209731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38271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98939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9.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Edit Master text styles</a:t>
            </a:r>
          </a:p>
        </p:txBody>
      </p:sp>
      <p:sp>
        <p:nvSpPr>
          <p:cNvPr id="5" name="Slide Number Placeholder 2">
            <a:extLst>
              <a:ext uri="{FF2B5EF4-FFF2-40B4-BE49-F238E27FC236}">
                <a16:creationId xmlns:a16="http://schemas.microsoft.com/office/drawing/2014/main" id="{97F14C92-42F6-405D-BE08-BA4EB6C0BF75}"/>
              </a:ext>
            </a:extLst>
          </p:cNvPr>
          <p:cNvSpPr>
            <a:spLocks noGrp="1"/>
          </p:cNvSpPr>
          <p:nvPr>
            <p:ph type="sldNum" sz="quarter" idx="14"/>
          </p:nvPr>
        </p:nvSpPr>
        <p:spPr/>
        <p:txBody>
          <a:bodyPr/>
          <a:lstStyle>
            <a:lvl1pPr defTabSz="914377">
              <a:defRPr/>
            </a:lvl1pPr>
          </a:lstStyle>
          <a:p>
            <a:pPr>
              <a:defRPr/>
            </a:pPr>
            <a:fld id="{117BB4EF-9296-4DF7-B915-208C0B080043}" type="slidenum">
              <a:rPr lang="en-US" altLang="en-US"/>
              <a:pPr>
                <a:defRPr/>
              </a:pPr>
              <a:t>‹#›</a:t>
            </a:fld>
            <a:endParaRPr lang="en-US" altLang="en-US"/>
          </a:p>
        </p:txBody>
      </p:sp>
      <p:sp>
        <p:nvSpPr>
          <p:cNvPr id="7" name="Footer Placeholder 3">
            <a:extLst>
              <a:ext uri="{FF2B5EF4-FFF2-40B4-BE49-F238E27FC236}">
                <a16:creationId xmlns:a16="http://schemas.microsoft.com/office/drawing/2014/main" id="{C4337A31-E710-4119-AA7E-0ADD8CEAC946}"/>
              </a:ext>
            </a:extLst>
          </p:cNvPr>
          <p:cNvSpPr>
            <a:spLocks noGrp="1"/>
          </p:cNvSpPr>
          <p:nvPr>
            <p:ph type="ftr" sz="quarter" idx="15"/>
          </p:nvPr>
        </p:nvSpPr>
        <p:spPr/>
        <p:txBody>
          <a:bodyPr/>
          <a:lstStyle>
            <a:lvl1pPr defTabSz="914377">
              <a:defRPr/>
            </a:lvl1pPr>
          </a:lstStyle>
          <a:p>
            <a:pPr>
              <a:defRPr/>
            </a:pPr>
            <a:r>
              <a:rPr lang="en-US"/>
              <a:t>© 2019 IBM Corporation</a:t>
            </a:r>
          </a:p>
        </p:txBody>
      </p:sp>
    </p:spTree>
    <p:extLst>
      <p:ext uri="{BB962C8B-B14F-4D97-AF65-F5344CB8AC3E}">
        <p14:creationId xmlns:p14="http://schemas.microsoft.com/office/powerpoint/2010/main" val="374018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86636165"/>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6403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7"/>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2019 IBM Corporation</a:t>
            </a:r>
          </a:p>
        </p:txBody>
      </p:sp>
    </p:spTree>
    <p:extLst>
      <p:ext uri="{BB962C8B-B14F-4D97-AF65-F5344CB8AC3E}">
        <p14:creationId xmlns:p14="http://schemas.microsoft.com/office/powerpoint/2010/main" val="377867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2.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p>
        </p:txBody>
      </p:sp>
    </p:spTree>
    <p:extLst>
      <p:ext uri="{BB962C8B-B14F-4D97-AF65-F5344CB8AC3E}">
        <p14:creationId xmlns:p14="http://schemas.microsoft.com/office/powerpoint/2010/main" val="388595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422354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4.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2163329949"/>
      </p:ext>
    </p:extLst>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2019 / © 2019 IBM Corporation
</a:t>
            </a:r>
          </a:p>
        </p:txBody>
      </p:sp>
      <p:sp>
        <p:nvSpPr>
          <p:cNvPr id="4" name="Title 3"/>
          <p:cNvSpPr>
            <a:spLocks noGrp="1"/>
          </p:cNvSpPr>
          <p:nvPr>
            <p:ph type="title"/>
          </p:nvPr>
        </p:nvSpPr>
        <p:spPr>
          <a:xfrm>
            <a:off x="304800" y="326066"/>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0184" y="5701213"/>
            <a:ext cx="3475704" cy="1350560"/>
          </a:xfrm>
          <a:prstGeom prst="rect">
            <a:avLst/>
          </a:prstGeom>
        </p:spPr>
      </p:pic>
    </p:spTree>
    <p:extLst>
      <p:ext uri="{BB962C8B-B14F-4D97-AF65-F5344CB8AC3E}">
        <p14:creationId xmlns:p14="http://schemas.microsoft.com/office/powerpoint/2010/main" val="2799238818"/>
      </p:ext>
    </p:extLst>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80460645"/>
      </p:ext>
    </p:extLst>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2953408682"/>
      </p:ext>
    </p:extLst>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4255274616"/>
      </p:ext>
    </p:extLst>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7901535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532734486"/>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476699177"/>
      </p:ext>
    </p:extLst>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2019 / © 2019 IBM Corporation
</a:t>
            </a:r>
          </a:p>
        </p:txBody>
      </p:sp>
    </p:spTree>
    <p:extLst>
      <p:ext uri="{BB962C8B-B14F-4D97-AF65-F5344CB8AC3E}">
        <p14:creationId xmlns:p14="http://schemas.microsoft.com/office/powerpoint/2010/main" val="1563715796"/>
      </p:ext>
    </p:extLst>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4071070895"/>
      </p:ext>
    </p:extLst>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3156915"/>
      </p:ext>
    </p:extLst>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023918"/>
      </p:ext>
    </p:extLst>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2019 / © 2019 IBM Corporation
</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4509900"/>
      </p:ext>
    </p:extLst>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dirty="0"/>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3376504"/>
      </p:ext>
    </p:extLst>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541084"/>
      </p:ext>
    </p:extLst>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0442436"/>
      </p:ext>
    </p:extLst>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3601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Tree>
    <p:extLst>
      <p:ext uri="{BB962C8B-B14F-4D97-AF65-F5344CB8AC3E}">
        <p14:creationId xmlns:p14="http://schemas.microsoft.com/office/powerpoint/2010/main" val="2817535340"/>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259357451"/>
      </p:ext>
    </p:extLst>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319865899"/>
      </p:ext>
    </p:extLst>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763691571"/>
      </p:ext>
    </p:extLst>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1247663065"/>
      </p:ext>
    </p:extLst>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480917338"/>
      </p:ext>
    </p:extLst>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29521037"/>
      </p:ext>
    </p:extLst>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32087145"/>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13425046"/>
      </p:ext>
    </p:extLst>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2207989332"/>
      </p:ext>
    </p:extLst>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1662340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6084880"/>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66964"/>
      </p:ext>
    </p:extLst>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5911457"/>
      </p:ext>
    </p:extLst>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444727"/>
      </p:ext>
    </p:extLst>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915348433"/>
      </p:ext>
    </p:extLst>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541423"/>
      </p:ext>
    </p:extLst>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237585174"/>
      </p:ext>
    </p:extLst>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spTree>
    <p:extLst>
      <p:ext uri="{BB962C8B-B14F-4D97-AF65-F5344CB8AC3E}">
        <p14:creationId xmlns:p14="http://schemas.microsoft.com/office/powerpoint/2010/main" val="3370561230"/>
      </p:ext>
    </p:extLst>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918222"/>
      </p:ext>
    </p:extLst>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 2019 IBM Corporation
</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4039931560"/>
      </p:ext>
    </p:extLst>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4466657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253548"/>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304800" y="268226"/>
            <a:ext cx="5486400" cy="508001"/>
          </a:xfrm>
          <a:prstGeom prst="rect">
            <a:avLst/>
          </a:prstGeom>
        </p:spPr>
        <p:txBody>
          <a:bodyPr>
            <a:normAutofit/>
          </a:bodyPr>
          <a:lstStyle>
            <a:lvl1pPr defTabSz="609554">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11760202" y="6463249"/>
            <a:ext cx="127001" cy="127001"/>
          </a:xfrm>
          <a:prstGeom prst="rect">
            <a:avLst/>
          </a:prstGeom>
        </p:spPr>
        <p:txBody>
          <a:bodyPr/>
          <a:lstStyle>
            <a:lvl1pPr defTabSz="914354">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353742754"/>
      </p:ext>
    </p:extLst>
  </p:cSld>
  <p:clrMapOvr>
    <a:masterClrMapping/>
  </p:clrMapOvr>
  <p:transition spd="med"/>
</p:sldLayout>
</file>

<file path=ppt/slideLayouts/slideLayout9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691052195"/>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userDrawn="1">
  <p:cSld name="T6_Headline Onl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en-US">
                <a:solidFill>
                  <a:srgbClr val="000000"/>
                </a:solidFill>
              </a:rPr>
              <a:t>Think 2018 / DOC ID / Month XX, 2018 / © 2018 IBM Corporation</a:t>
            </a:r>
          </a:p>
        </p:txBody>
      </p:sp>
      <p:sp>
        <p:nvSpPr>
          <p:cNvPr id="9" name="Title 1"/>
          <p:cNvSpPr>
            <a:spLocks noGrp="1"/>
          </p:cNvSpPr>
          <p:nvPr>
            <p:ph type="title" hasCustomPrompt="1"/>
          </p:nvPr>
        </p:nvSpPr>
        <p:spPr>
          <a:xfrm>
            <a:off x="304800" y="256032"/>
            <a:ext cx="9144000" cy="590931"/>
          </a:xfrm>
        </p:spPr>
        <p:txBody>
          <a:bodyPr wrap="square">
            <a:spAutoFit/>
          </a:bodyPr>
          <a:lstStyle>
            <a:lvl1pPr>
              <a:defRPr sz="4267" baseline="0">
                <a:solidFill>
                  <a:schemeClr val="tx1"/>
                </a:solidFill>
              </a:defRPr>
            </a:lvl1pPr>
          </a:lstStyle>
          <a:p>
            <a:pPr lvl="0"/>
            <a:r>
              <a:rPr lang="en-US" dirty="0"/>
              <a:t>32pt title</a:t>
            </a:r>
          </a:p>
        </p:txBody>
      </p:sp>
    </p:spTree>
    <p:extLst>
      <p:ext uri="{BB962C8B-B14F-4D97-AF65-F5344CB8AC3E}">
        <p14:creationId xmlns:p14="http://schemas.microsoft.com/office/powerpoint/2010/main" val="1580666367"/>
      </p:ext>
    </p:extLst>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rPr>
              <a:t>IBM Cloud / DOC ID / </a:t>
            </a:r>
            <a:r>
              <a:rPr lang="de-DE" err="1">
                <a:solidFill>
                  <a:srgbClr val="000000"/>
                </a:solidFill>
              </a:rPr>
              <a:t>Month</a:t>
            </a:r>
            <a:r>
              <a:rPr lang="de-DE">
                <a:solidFill>
                  <a:srgbClr val="000000"/>
                </a:solidFill>
              </a:rPr>
              <a:t> XX, 2017 / © 2017 IBM Corporation</a:t>
            </a:r>
            <a:endParaRPr lang="en-US">
              <a:solidFill>
                <a:srgbClr val="000000"/>
              </a:solidFill>
            </a:endParaRPr>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956301" y="540364"/>
            <a:ext cx="5729895"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11191750" y="320062"/>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l="15172" t="28443" r="13568" b="27421"/>
          <a:stretch/>
        </p:blipFill>
        <p:spPr>
          <a:xfrm>
            <a:off x="9880914" y="6112935"/>
            <a:ext cx="2160569" cy="627264"/>
          </a:xfrm>
          <a:prstGeom prst="rect">
            <a:avLst/>
          </a:prstGeom>
        </p:spPr>
      </p:pic>
    </p:spTree>
    <p:extLst>
      <p:ext uri="{BB962C8B-B14F-4D97-AF65-F5344CB8AC3E}">
        <p14:creationId xmlns:p14="http://schemas.microsoft.com/office/powerpoint/2010/main" val="1916716621"/>
      </p:ext>
    </p:extLst>
  </p:cSld>
  <p:clrMapOvr>
    <a:masterClrMapping/>
  </p:clrMapOvr>
  <p:transition spd="med">
    <p:pull/>
  </p:transition>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9" name="Text Placeholder 8"/>
          <p:cNvSpPr>
            <a:spLocks noGrp="1"/>
          </p:cNvSpPr>
          <p:nvPr>
            <p:ph type="body" sz="quarter" idx="14" hasCustomPrompt="1"/>
          </p:nvPr>
        </p:nvSpPr>
        <p:spPr>
          <a:xfrm>
            <a:off x="304801" y="1515533"/>
            <a:ext cx="11582400" cy="4749800"/>
          </a:xfrm>
        </p:spPr>
        <p:txBody>
          <a:bodyPr/>
          <a:lstStyle>
            <a:lvl1pPr marL="380981" marR="0" indent="-380981" algn="l" defTabSz="609570"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70"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4107861"/>
      </p:ext>
    </p:extLst>
  </p:cSld>
  <p:clrMapOvr>
    <a:masterClrMapping/>
  </p:clrMapOvr>
  <p:transition spd="med">
    <p:pull/>
  </p:transition>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extLst>
      <p:ext uri="{BB962C8B-B14F-4D97-AF65-F5344CB8AC3E}">
        <p14:creationId xmlns:p14="http://schemas.microsoft.com/office/powerpoint/2010/main" val="1293930379"/>
      </p:ext>
    </p:extLst>
  </p:cSld>
  <p:clrMapOvr>
    <a:masterClrMapping/>
  </p:clrMapOvr>
  <p:transition spd="med">
    <p:pull/>
  </p:transition>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41059022"/>
      </p:ext>
    </p:extLst>
  </p:cSld>
  <p:clrMapOvr>
    <a:masterClrMapping/>
  </p:clrMapOvr>
  <p:transition spd="med">
    <p:pull/>
  </p:transition>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8776124"/>
      </p:ext>
    </p:extLst>
  </p:cSld>
  <p:clrMapOvr>
    <a:masterClrMapping/>
  </p:clrMapOvr>
  <p:transition spd="med">
    <p:pull/>
  </p:transition>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55316023"/>
      </p:ext>
    </p:extLst>
  </p:cSld>
  <p:clrMapOvr>
    <a:masterClrMapping/>
  </p:clrMapOvr>
  <p:transition spd="med">
    <p:pull/>
  </p:transition>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725341162"/>
      </p:ext>
    </p:extLst>
  </p:cSld>
  <p:clrMapOvr>
    <a:masterClrMapping/>
  </p:clrMapOvr>
  <p:transition spd="med">
    <p:pull/>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8725491"/>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extLst>
      <p:ext uri="{BB962C8B-B14F-4D97-AF65-F5344CB8AC3E}">
        <p14:creationId xmlns:p14="http://schemas.microsoft.com/office/powerpoint/2010/main" val="376311620"/>
      </p:ext>
    </p:extLst>
  </p:cSld>
  <p:clrMapOvr>
    <a:masterClrMapping/>
  </p:clrMapOvr>
  <p:transition spd="med">
    <p:pull/>
  </p:transition>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Tree>
    <p:extLst>
      <p:ext uri="{BB962C8B-B14F-4D97-AF65-F5344CB8AC3E}">
        <p14:creationId xmlns:p14="http://schemas.microsoft.com/office/powerpoint/2010/main" val="779646735"/>
      </p:ext>
    </p:extLst>
  </p:cSld>
  <p:clrMapOvr>
    <a:masterClrMapping/>
  </p:clrMapOvr>
  <p:transition spd="med">
    <p:pull/>
  </p:transition>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5"/>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934884"/>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11582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11500639"/>
      </p:ext>
    </p:extLst>
  </p:cSld>
  <p:clrMapOvr>
    <a:masterClrMapping/>
  </p:clrMapOvr>
  <p:transition spd="med">
    <p:pull/>
  </p:transition>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5926579"/>
      </p:ext>
    </p:extLst>
  </p:cSld>
  <p:clrMapOvr>
    <a:masterClrMapping/>
  </p:clrMapOvr>
  <p:transition spd="med">
    <p:pull/>
  </p:transition>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90"/>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3544131"/>
      </p:ext>
    </p:extLst>
  </p:cSld>
  <p:clrMapOvr>
    <a:masterClrMapping/>
  </p:clrMapOvr>
  <p:transition spd="med">
    <p:pull/>
  </p:transition>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Content Placeholder 5"/>
          <p:cNvSpPr>
            <a:spLocks noGrp="1"/>
          </p:cNvSpPr>
          <p:nvPr>
            <p:ph sz="quarter" idx="12"/>
          </p:nvPr>
        </p:nvSpPr>
        <p:spPr>
          <a:xfrm>
            <a:off x="304800" y="1409194"/>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4"/>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9748719"/>
      </p:ext>
    </p:extLst>
  </p:cSld>
  <p:clrMapOvr>
    <a:masterClrMapping/>
  </p:clrMapOvr>
  <p:transition spd="med">
    <p:pull/>
  </p:transition>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688553"/>
      </p:ext>
    </p:extLst>
  </p:cSld>
  <p:clrMapOvr>
    <a:masterClrMapping/>
  </p:clrMapOvr>
  <p:transition spd="med">
    <p:pull/>
  </p:transition>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2"/>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269444537"/>
      </p:ext>
    </p:extLst>
  </p:cSld>
  <p:clrMapOvr>
    <a:masterClrMapping/>
  </p:clrMapOvr>
  <p:transition spd="med">
    <p:pull/>
  </p:transition>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376680996"/>
      </p:ext>
    </p:extLst>
  </p:cSld>
  <p:clrMapOvr>
    <a:masterClrMapping/>
  </p:clrMapOvr>
  <p:transition spd="med">
    <p:pull/>
  </p:transition>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98602"/>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2"/>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3763"/>
      </p:ext>
    </p:extLst>
  </p:cSld>
  <p:clrMapOvr>
    <a:masterClrMapping/>
  </p:clrMapOvr>
  <p:transition spd="med">
    <p:pull/>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924447738"/>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54" hangingPunct="1"/>
            <a:endParaRPr lang="en-US" sz="1600" kern="1200">
              <a:solidFill>
                <a:srgbClr val="FFFFFF"/>
              </a:solidFill>
              <a:latin typeface="Arial"/>
              <a:ea typeface=""/>
              <a:cs typeface="Arial"/>
            </a:endParaRPr>
          </a:p>
        </p:txBody>
      </p:sp>
      <p:sp>
        <p:nvSpPr>
          <p:cNvPr id="2" name="Title 1"/>
          <p:cNvSpPr>
            <a:spLocks noGrp="1"/>
          </p:cNvSpPr>
          <p:nvPr>
            <p:ph type="title"/>
          </p:nvPr>
        </p:nvSpPr>
        <p:spPr>
          <a:xfrm>
            <a:off x="304800" y="1498608"/>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6400800" y="1498608"/>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039404505"/>
      </p:ext>
    </p:extLst>
  </p:cSld>
  <p:clrMapOvr>
    <a:masterClrMapping/>
  </p:clrMapOvr>
  <p:transition spd="med">
    <p:pull/>
  </p:transition>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603316826"/>
      </p:ext>
    </p:extLst>
  </p:cSld>
  <p:clrMapOvr>
    <a:masterClrMapping/>
  </p:clrMapOvr>
  <p:transition spd="med">
    <p:pull/>
  </p:transition>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Tree>
    <p:extLst>
      <p:ext uri="{BB962C8B-B14F-4D97-AF65-F5344CB8AC3E}">
        <p14:creationId xmlns:p14="http://schemas.microsoft.com/office/powerpoint/2010/main" val="1597298026"/>
      </p:ext>
    </p:extLst>
  </p:cSld>
  <p:clrMapOvr>
    <a:masterClrMapping/>
  </p:clrMapOvr>
  <p:transition spd="med">
    <p:pull/>
  </p:transition>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8"/>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83182701"/>
      </p:ext>
    </p:extLst>
  </p:cSld>
  <p:clrMapOvr>
    <a:masterClrMapping/>
  </p:clrMapOvr>
  <p:transition spd="med">
    <p:pull/>
  </p:transition>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42167512"/>
      </p:ext>
    </p:extLst>
  </p:cSld>
  <p:clrMapOvr>
    <a:masterClrMapping/>
  </p:clrMapOvr>
  <p:transition spd="med">
    <p:pull/>
  </p:transition>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6923660"/>
      </p:ext>
    </p:extLst>
  </p:cSld>
  <p:clrMapOvr>
    <a:masterClrMapping/>
  </p:clrMapOvr>
  <p:transition spd="med">
    <p:pull/>
  </p:transition>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93869450"/>
      </p:ext>
    </p:extLst>
  </p:cSld>
  <p:clrMapOvr>
    <a:masterClrMapping/>
  </p:clrMapOvr>
  <p:transition spd="med">
    <p:pull/>
  </p:transition>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2009672184"/>
      </p:ext>
    </p:extLst>
  </p:cSld>
  <p:clrMapOvr>
    <a:masterClrMapping/>
  </p:clrMapOvr>
  <p:transition spd="med">
    <p:pull/>
  </p:transition>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2284438047"/>
      </p:ext>
    </p:extLst>
  </p:cSld>
  <p:clrMapOvr>
    <a:masterClrMapping/>
  </p:clrMapOvr>
  <p:transition spd="med">
    <p:pull/>
  </p:transition>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6" name="Text Placeholder 5"/>
          <p:cNvSpPr>
            <a:spLocks noGrp="1"/>
          </p:cNvSpPr>
          <p:nvPr>
            <p:ph type="body" sz="quarter" idx="12"/>
          </p:nvPr>
        </p:nvSpPr>
        <p:spPr>
          <a:xfrm>
            <a:off x="304800" y="1498608"/>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6796833"/>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26" Type="http://schemas.openxmlformats.org/officeDocument/2006/relationships/slideLayout" Target="../slideLayouts/slideLayout358.xml"/><Relationship Id="rId39" Type="http://schemas.openxmlformats.org/officeDocument/2006/relationships/slideLayout" Target="../slideLayouts/slideLayout371.xml"/><Relationship Id="rId21" Type="http://schemas.openxmlformats.org/officeDocument/2006/relationships/slideLayout" Target="../slideLayouts/slideLayout353.xml"/><Relationship Id="rId34" Type="http://schemas.openxmlformats.org/officeDocument/2006/relationships/slideLayout" Target="../slideLayouts/slideLayout366.xml"/><Relationship Id="rId42" Type="http://schemas.openxmlformats.org/officeDocument/2006/relationships/theme" Target="../theme/theme10.xml"/><Relationship Id="rId7" Type="http://schemas.openxmlformats.org/officeDocument/2006/relationships/slideLayout" Target="../slideLayouts/slideLayout33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slideLayout" Target="../slideLayouts/slideLayout352.xml"/><Relationship Id="rId29" Type="http://schemas.openxmlformats.org/officeDocument/2006/relationships/slideLayout" Target="../slideLayouts/slideLayout361.xml"/><Relationship Id="rId41" Type="http://schemas.openxmlformats.org/officeDocument/2006/relationships/slideLayout" Target="../slideLayouts/slideLayout373.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slideLayout" Target="../slideLayouts/slideLayout356.xml"/><Relationship Id="rId32" Type="http://schemas.openxmlformats.org/officeDocument/2006/relationships/slideLayout" Target="../slideLayouts/slideLayout364.xml"/><Relationship Id="rId37" Type="http://schemas.openxmlformats.org/officeDocument/2006/relationships/slideLayout" Target="../slideLayouts/slideLayout369.xml"/><Relationship Id="rId40" Type="http://schemas.openxmlformats.org/officeDocument/2006/relationships/slideLayout" Target="../slideLayouts/slideLayout372.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slideLayout" Target="../slideLayouts/slideLayout355.xml"/><Relationship Id="rId28" Type="http://schemas.openxmlformats.org/officeDocument/2006/relationships/slideLayout" Target="../slideLayouts/slideLayout360.xml"/><Relationship Id="rId36" Type="http://schemas.openxmlformats.org/officeDocument/2006/relationships/slideLayout" Target="../slideLayouts/slideLayout368.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31" Type="http://schemas.openxmlformats.org/officeDocument/2006/relationships/slideLayout" Target="../slideLayouts/slideLayout363.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 Id="rId27" Type="http://schemas.openxmlformats.org/officeDocument/2006/relationships/slideLayout" Target="../slideLayouts/slideLayout359.xml"/><Relationship Id="rId30" Type="http://schemas.openxmlformats.org/officeDocument/2006/relationships/slideLayout" Target="../slideLayouts/slideLayout362.xml"/><Relationship Id="rId35" Type="http://schemas.openxmlformats.org/officeDocument/2006/relationships/slideLayout" Target="../slideLayouts/slideLayout367.xml"/><Relationship Id="rId8" Type="http://schemas.openxmlformats.org/officeDocument/2006/relationships/slideLayout" Target="../slideLayouts/slideLayout340.xml"/><Relationship Id="rId3" Type="http://schemas.openxmlformats.org/officeDocument/2006/relationships/slideLayout" Target="../slideLayouts/slideLayout335.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5" Type="http://schemas.openxmlformats.org/officeDocument/2006/relationships/slideLayout" Target="../slideLayouts/slideLayout357.xml"/><Relationship Id="rId33" Type="http://schemas.openxmlformats.org/officeDocument/2006/relationships/slideLayout" Target="../slideLayouts/slideLayout365.xml"/><Relationship Id="rId38" Type="http://schemas.openxmlformats.org/officeDocument/2006/relationships/slideLayout" Target="../slideLayouts/slideLayout37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26" Type="http://schemas.openxmlformats.org/officeDocument/2006/relationships/slideLayout" Target="../slideLayouts/slideLayout399.xml"/><Relationship Id="rId39" Type="http://schemas.openxmlformats.org/officeDocument/2006/relationships/theme" Target="../theme/theme11.xml"/><Relationship Id="rId21" Type="http://schemas.openxmlformats.org/officeDocument/2006/relationships/slideLayout" Target="../slideLayouts/slideLayout394.xml"/><Relationship Id="rId34" Type="http://schemas.openxmlformats.org/officeDocument/2006/relationships/slideLayout" Target="../slideLayouts/slideLayout407.xml"/><Relationship Id="rId7" Type="http://schemas.openxmlformats.org/officeDocument/2006/relationships/slideLayout" Target="../slideLayouts/slideLayout380.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5" Type="http://schemas.openxmlformats.org/officeDocument/2006/relationships/slideLayout" Target="../slideLayouts/slideLayout398.xml"/><Relationship Id="rId33" Type="http://schemas.openxmlformats.org/officeDocument/2006/relationships/slideLayout" Target="../slideLayouts/slideLayout406.xml"/><Relationship Id="rId38" Type="http://schemas.openxmlformats.org/officeDocument/2006/relationships/slideLayout" Target="../slideLayouts/slideLayout411.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29" Type="http://schemas.openxmlformats.org/officeDocument/2006/relationships/slideLayout" Target="../slideLayouts/slideLayout402.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24" Type="http://schemas.openxmlformats.org/officeDocument/2006/relationships/slideLayout" Target="../slideLayouts/slideLayout397.xml"/><Relationship Id="rId32" Type="http://schemas.openxmlformats.org/officeDocument/2006/relationships/slideLayout" Target="../slideLayouts/slideLayout405.xml"/><Relationship Id="rId37" Type="http://schemas.openxmlformats.org/officeDocument/2006/relationships/slideLayout" Target="../slideLayouts/slideLayout410.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slideLayout" Target="../slideLayouts/slideLayout396.xml"/><Relationship Id="rId28" Type="http://schemas.openxmlformats.org/officeDocument/2006/relationships/slideLayout" Target="../slideLayouts/slideLayout401.xml"/><Relationship Id="rId36" Type="http://schemas.openxmlformats.org/officeDocument/2006/relationships/slideLayout" Target="../slideLayouts/slideLayout409.xml"/><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31" Type="http://schemas.openxmlformats.org/officeDocument/2006/relationships/slideLayout" Target="../slideLayouts/slideLayout404.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slideLayout" Target="../slideLayouts/slideLayout395.xml"/><Relationship Id="rId27" Type="http://schemas.openxmlformats.org/officeDocument/2006/relationships/slideLayout" Target="../slideLayouts/slideLayout400.xml"/><Relationship Id="rId30" Type="http://schemas.openxmlformats.org/officeDocument/2006/relationships/slideLayout" Target="../slideLayouts/slideLayout403.xml"/><Relationship Id="rId35" Type="http://schemas.openxmlformats.org/officeDocument/2006/relationships/slideLayout" Target="../slideLayouts/slideLayout408.xml"/><Relationship Id="rId8" Type="http://schemas.openxmlformats.org/officeDocument/2006/relationships/slideLayout" Target="../slideLayouts/slideLayout381.xml"/><Relationship Id="rId3" Type="http://schemas.openxmlformats.org/officeDocument/2006/relationships/slideLayout" Target="../slideLayouts/slideLayout37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24.xml"/><Relationship Id="rId18" Type="http://schemas.openxmlformats.org/officeDocument/2006/relationships/slideLayout" Target="../slideLayouts/slideLayout429.xml"/><Relationship Id="rId26" Type="http://schemas.openxmlformats.org/officeDocument/2006/relationships/slideLayout" Target="../slideLayouts/slideLayout437.xml"/><Relationship Id="rId21" Type="http://schemas.openxmlformats.org/officeDocument/2006/relationships/slideLayout" Target="../slideLayouts/slideLayout432.xml"/><Relationship Id="rId34" Type="http://schemas.openxmlformats.org/officeDocument/2006/relationships/slideLayout" Target="../slideLayouts/slideLayout445.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17" Type="http://schemas.openxmlformats.org/officeDocument/2006/relationships/slideLayout" Target="../slideLayouts/slideLayout428.xml"/><Relationship Id="rId25" Type="http://schemas.openxmlformats.org/officeDocument/2006/relationships/slideLayout" Target="../slideLayouts/slideLayout436.xml"/><Relationship Id="rId33" Type="http://schemas.openxmlformats.org/officeDocument/2006/relationships/slideLayout" Target="../slideLayouts/slideLayout444.xml"/><Relationship Id="rId2" Type="http://schemas.openxmlformats.org/officeDocument/2006/relationships/slideLayout" Target="../slideLayouts/slideLayout413.xml"/><Relationship Id="rId16" Type="http://schemas.openxmlformats.org/officeDocument/2006/relationships/slideLayout" Target="../slideLayouts/slideLayout427.xml"/><Relationship Id="rId20" Type="http://schemas.openxmlformats.org/officeDocument/2006/relationships/slideLayout" Target="../slideLayouts/slideLayout431.xml"/><Relationship Id="rId29" Type="http://schemas.openxmlformats.org/officeDocument/2006/relationships/slideLayout" Target="../slideLayouts/slideLayout440.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24" Type="http://schemas.openxmlformats.org/officeDocument/2006/relationships/slideLayout" Target="../slideLayouts/slideLayout435.xml"/><Relationship Id="rId32" Type="http://schemas.openxmlformats.org/officeDocument/2006/relationships/slideLayout" Target="../slideLayouts/slideLayout443.xml"/><Relationship Id="rId37" Type="http://schemas.openxmlformats.org/officeDocument/2006/relationships/theme" Target="../theme/theme12.xml"/><Relationship Id="rId5" Type="http://schemas.openxmlformats.org/officeDocument/2006/relationships/slideLayout" Target="../slideLayouts/slideLayout416.xml"/><Relationship Id="rId15" Type="http://schemas.openxmlformats.org/officeDocument/2006/relationships/slideLayout" Target="../slideLayouts/slideLayout426.xml"/><Relationship Id="rId23" Type="http://schemas.openxmlformats.org/officeDocument/2006/relationships/slideLayout" Target="../slideLayouts/slideLayout434.xml"/><Relationship Id="rId28" Type="http://schemas.openxmlformats.org/officeDocument/2006/relationships/slideLayout" Target="../slideLayouts/slideLayout439.xml"/><Relationship Id="rId36" Type="http://schemas.openxmlformats.org/officeDocument/2006/relationships/slideLayout" Target="../slideLayouts/slideLayout447.xml"/><Relationship Id="rId10" Type="http://schemas.openxmlformats.org/officeDocument/2006/relationships/slideLayout" Target="../slideLayouts/slideLayout421.xml"/><Relationship Id="rId19" Type="http://schemas.openxmlformats.org/officeDocument/2006/relationships/slideLayout" Target="../slideLayouts/slideLayout430.xml"/><Relationship Id="rId31" Type="http://schemas.openxmlformats.org/officeDocument/2006/relationships/slideLayout" Target="../slideLayouts/slideLayout442.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slideLayout" Target="../slideLayouts/slideLayout425.xml"/><Relationship Id="rId22" Type="http://schemas.openxmlformats.org/officeDocument/2006/relationships/slideLayout" Target="../slideLayouts/slideLayout433.xml"/><Relationship Id="rId27" Type="http://schemas.openxmlformats.org/officeDocument/2006/relationships/slideLayout" Target="../slideLayouts/slideLayout438.xml"/><Relationship Id="rId30" Type="http://schemas.openxmlformats.org/officeDocument/2006/relationships/slideLayout" Target="../slideLayouts/slideLayout441.xml"/><Relationship Id="rId35" Type="http://schemas.openxmlformats.org/officeDocument/2006/relationships/slideLayout" Target="../slideLayouts/slideLayout446.xml"/><Relationship Id="rId8" Type="http://schemas.openxmlformats.org/officeDocument/2006/relationships/slideLayout" Target="../slideLayouts/slideLayout419.xml"/><Relationship Id="rId3" Type="http://schemas.openxmlformats.org/officeDocument/2006/relationships/slideLayout" Target="../slideLayouts/slideLayout41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26" Type="http://schemas.openxmlformats.org/officeDocument/2006/relationships/slideLayout" Target="../slideLayouts/slideLayout473.xml"/><Relationship Id="rId21" Type="http://schemas.openxmlformats.org/officeDocument/2006/relationships/slideLayout" Target="../slideLayouts/slideLayout468.xml"/><Relationship Id="rId34" Type="http://schemas.openxmlformats.org/officeDocument/2006/relationships/slideLayout" Target="../slideLayouts/slideLayout481.xml"/><Relationship Id="rId7" Type="http://schemas.openxmlformats.org/officeDocument/2006/relationships/slideLayout" Target="../slideLayouts/slideLayout454.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5" Type="http://schemas.openxmlformats.org/officeDocument/2006/relationships/slideLayout" Target="../slideLayouts/slideLayout472.xml"/><Relationship Id="rId33" Type="http://schemas.openxmlformats.org/officeDocument/2006/relationships/slideLayout" Target="../slideLayouts/slideLayout480.xml"/><Relationship Id="rId38" Type="http://schemas.openxmlformats.org/officeDocument/2006/relationships/theme" Target="../theme/theme13.xml"/><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0" Type="http://schemas.openxmlformats.org/officeDocument/2006/relationships/slideLayout" Target="../slideLayouts/slideLayout467.xml"/><Relationship Id="rId29" Type="http://schemas.openxmlformats.org/officeDocument/2006/relationships/slideLayout" Target="../slideLayouts/slideLayout476.xml"/><Relationship Id="rId1" Type="http://schemas.openxmlformats.org/officeDocument/2006/relationships/slideLayout" Target="../slideLayouts/slideLayout448.xml"/><Relationship Id="rId6" Type="http://schemas.openxmlformats.org/officeDocument/2006/relationships/slideLayout" Target="../slideLayouts/slideLayout453.xml"/><Relationship Id="rId11" Type="http://schemas.openxmlformats.org/officeDocument/2006/relationships/slideLayout" Target="../slideLayouts/slideLayout458.xml"/><Relationship Id="rId24" Type="http://schemas.openxmlformats.org/officeDocument/2006/relationships/slideLayout" Target="../slideLayouts/slideLayout471.xml"/><Relationship Id="rId32" Type="http://schemas.openxmlformats.org/officeDocument/2006/relationships/slideLayout" Target="../slideLayouts/slideLayout479.xml"/><Relationship Id="rId37" Type="http://schemas.openxmlformats.org/officeDocument/2006/relationships/slideLayout" Target="../slideLayouts/slideLayout484.xml"/><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slideLayout" Target="../slideLayouts/slideLayout470.xml"/><Relationship Id="rId28" Type="http://schemas.openxmlformats.org/officeDocument/2006/relationships/slideLayout" Target="../slideLayouts/slideLayout475.xml"/><Relationship Id="rId36" Type="http://schemas.openxmlformats.org/officeDocument/2006/relationships/slideLayout" Target="../slideLayouts/slideLayout483.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31" Type="http://schemas.openxmlformats.org/officeDocument/2006/relationships/slideLayout" Target="../slideLayouts/slideLayout478.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 Id="rId27" Type="http://schemas.openxmlformats.org/officeDocument/2006/relationships/slideLayout" Target="../slideLayouts/slideLayout474.xml"/><Relationship Id="rId30" Type="http://schemas.openxmlformats.org/officeDocument/2006/relationships/slideLayout" Target="../slideLayouts/slideLayout477.xml"/><Relationship Id="rId35" Type="http://schemas.openxmlformats.org/officeDocument/2006/relationships/slideLayout" Target="../slideLayouts/slideLayout482.xml"/><Relationship Id="rId8" Type="http://schemas.openxmlformats.org/officeDocument/2006/relationships/slideLayout" Target="../slideLayouts/slideLayout455.xml"/><Relationship Id="rId3" Type="http://schemas.openxmlformats.org/officeDocument/2006/relationships/slideLayout" Target="../slideLayouts/slideLayout450.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97.xml"/><Relationship Id="rId18" Type="http://schemas.openxmlformats.org/officeDocument/2006/relationships/slideLayout" Target="../slideLayouts/slideLayout502.xml"/><Relationship Id="rId26" Type="http://schemas.openxmlformats.org/officeDocument/2006/relationships/slideLayout" Target="../slideLayouts/slideLayout510.xml"/><Relationship Id="rId21" Type="http://schemas.openxmlformats.org/officeDocument/2006/relationships/slideLayout" Target="../slideLayouts/slideLayout505.xml"/><Relationship Id="rId34" Type="http://schemas.openxmlformats.org/officeDocument/2006/relationships/slideLayout" Target="../slideLayouts/slideLayout518.xml"/><Relationship Id="rId7" Type="http://schemas.openxmlformats.org/officeDocument/2006/relationships/slideLayout" Target="../slideLayouts/slideLayout491.xml"/><Relationship Id="rId12" Type="http://schemas.openxmlformats.org/officeDocument/2006/relationships/slideLayout" Target="../slideLayouts/slideLayout496.xml"/><Relationship Id="rId17" Type="http://schemas.openxmlformats.org/officeDocument/2006/relationships/slideLayout" Target="../slideLayouts/slideLayout501.xml"/><Relationship Id="rId25" Type="http://schemas.openxmlformats.org/officeDocument/2006/relationships/slideLayout" Target="../slideLayouts/slideLayout509.xml"/><Relationship Id="rId33" Type="http://schemas.openxmlformats.org/officeDocument/2006/relationships/slideLayout" Target="../slideLayouts/slideLayout517.xml"/><Relationship Id="rId38" Type="http://schemas.openxmlformats.org/officeDocument/2006/relationships/theme" Target="../theme/theme14.xml"/><Relationship Id="rId2" Type="http://schemas.openxmlformats.org/officeDocument/2006/relationships/slideLayout" Target="../slideLayouts/slideLayout486.xml"/><Relationship Id="rId16" Type="http://schemas.openxmlformats.org/officeDocument/2006/relationships/slideLayout" Target="../slideLayouts/slideLayout500.xml"/><Relationship Id="rId20" Type="http://schemas.openxmlformats.org/officeDocument/2006/relationships/slideLayout" Target="../slideLayouts/slideLayout504.xml"/><Relationship Id="rId29" Type="http://schemas.openxmlformats.org/officeDocument/2006/relationships/slideLayout" Target="../slideLayouts/slideLayout513.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24" Type="http://schemas.openxmlformats.org/officeDocument/2006/relationships/slideLayout" Target="../slideLayouts/slideLayout508.xml"/><Relationship Id="rId32" Type="http://schemas.openxmlformats.org/officeDocument/2006/relationships/slideLayout" Target="../slideLayouts/slideLayout516.xml"/><Relationship Id="rId37" Type="http://schemas.openxmlformats.org/officeDocument/2006/relationships/slideLayout" Target="../slideLayouts/slideLayout521.xml"/><Relationship Id="rId5" Type="http://schemas.openxmlformats.org/officeDocument/2006/relationships/slideLayout" Target="../slideLayouts/slideLayout489.xml"/><Relationship Id="rId15" Type="http://schemas.openxmlformats.org/officeDocument/2006/relationships/slideLayout" Target="../slideLayouts/slideLayout499.xml"/><Relationship Id="rId23" Type="http://schemas.openxmlformats.org/officeDocument/2006/relationships/slideLayout" Target="../slideLayouts/slideLayout507.xml"/><Relationship Id="rId28" Type="http://schemas.openxmlformats.org/officeDocument/2006/relationships/slideLayout" Target="../slideLayouts/slideLayout512.xml"/><Relationship Id="rId36" Type="http://schemas.openxmlformats.org/officeDocument/2006/relationships/slideLayout" Target="../slideLayouts/slideLayout520.xml"/><Relationship Id="rId10" Type="http://schemas.openxmlformats.org/officeDocument/2006/relationships/slideLayout" Target="../slideLayouts/slideLayout494.xml"/><Relationship Id="rId19" Type="http://schemas.openxmlformats.org/officeDocument/2006/relationships/slideLayout" Target="../slideLayouts/slideLayout503.xml"/><Relationship Id="rId31" Type="http://schemas.openxmlformats.org/officeDocument/2006/relationships/slideLayout" Target="../slideLayouts/slideLayout515.xml"/><Relationship Id="rId4" Type="http://schemas.openxmlformats.org/officeDocument/2006/relationships/slideLayout" Target="../slideLayouts/slideLayout488.xml"/><Relationship Id="rId9" Type="http://schemas.openxmlformats.org/officeDocument/2006/relationships/slideLayout" Target="../slideLayouts/slideLayout493.xml"/><Relationship Id="rId14" Type="http://schemas.openxmlformats.org/officeDocument/2006/relationships/slideLayout" Target="../slideLayouts/slideLayout498.xml"/><Relationship Id="rId22" Type="http://schemas.openxmlformats.org/officeDocument/2006/relationships/slideLayout" Target="../slideLayouts/slideLayout506.xml"/><Relationship Id="rId27" Type="http://schemas.openxmlformats.org/officeDocument/2006/relationships/slideLayout" Target="../slideLayouts/slideLayout511.xml"/><Relationship Id="rId30" Type="http://schemas.openxmlformats.org/officeDocument/2006/relationships/slideLayout" Target="../slideLayouts/slideLayout514.xml"/><Relationship Id="rId35" Type="http://schemas.openxmlformats.org/officeDocument/2006/relationships/slideLayout" Target="../slideLayouts/slideLayout519.xml"/><Relationship Id="rId8" Type="http://schemas.openxmlformats.org/officeDocument/2006/relationships/slideLayout" Target="../slideLayouts/slideLayout492.xml"/><Relationship Id="rId3" Type="http://schemas.openxmlformats.org/officeDocument/2006/relationships/slideLayout" Target="../slideLayouts/slideLayout487.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34.xml"/><Relationship Id="rId18" Type="http://schemas.openxmlformats.org/officeDocument/2006/relationships/slideLayout" Target="../slideLayouts/slideLayout539.xml"/><Relationship Id="rId26" Type="http://schemas.openxmlformats.org/officeDocument/2006/relationships/slideLayout" Target="../slideLayouts/slideLayout547.xml"/><Relationship Id="rId3" Type="http://schemas.openxmlformats.org/officeDocument/2006/relationships/slideLayout" Target="../slideLayouts/slideLayout524.xml"/><Relationship Id="rId21" Type="http://schemas.openxmlformats.org/officeDocument/2006/relationships/slideLayout" Target="../slideLayouts/slideLayout542.xml"/><Relationship Id="rId34" Type="http://schemas.openxmlformats.org/officeDocument/2006/relationships/slideLayout" Target="../slideLayouts/slideLayout555.xml"/><Relationship Id="rId7" Type="http://schemas.openxmlformats.org/officeDocument/2006/relationships/slideLayout" Target="../slideLayouts/slideLayout528.xml"/><Relationship Id="rId12" Type="http://schemas.openxmlformats.org/officeDocument/2006/relationships/slideLayout" Target="../slideLayouts/slideLayout533.xml"/><Relationship Id="rId17" Type="http://schemas.openxmlformats.org/officeDocument/2006/relationships/slideLayout" Target="../slideLayouts/slideLayout538.xml"/><Relationship Id="rId25" Type="http://schemas.openxmlformats.org/officeDocument/2006/relationships/slideLayout" Target="../slideLayouts/slideLayout546.xml"/><Relationship Id="rId33" Type="http://schemas.openxmlformats.org/officeDocument/2006/relationships/slideLayout" Target="../slideLayouts/slideLayout554.xml"/><Relationship Id="rId2" Type="http://schemas.openxmlformats.org/officeDocument/2006/relationships/slideLayout" Target="../slideLayouts/slideLayout523.xml"/><Relationship Id="rId16" Type="http://schemas.openxmlformats.org/officeDocument/2006/relationships/slideLayout" Target="../slideLayouts/slideLayout537.xml"/><Relationship Id="rId20" Type="http://schemas.openxmlformats.org/officeDocument/2006/relationships/slideLayout" Target="../slideLayouts/slideLayout541.xml"/><Relationship Id="rId29" Type="http://schemas.openxmlformats.org/officeDocument/2006/relationships/slideLayout" Target="../slideLayouts/slideLayout550.xml"/><Relationship Id="rId1" Type="http://schemas.openxmlformats.org/officeDocument/2006/relationships/slideLayout" Target="../slideLayouts/slideLayout522.xml"/><Relationship Id="rId6" Type="http://schemas.openxmlformats.org/officeDocument/2006/relationships/slideLayout" Target="../slideLayouts/slideLayout527.xml"/><Relationship Id="rId11" Type="http://schemas.openxmlformats.org/officeDocument/2006/relationships/slideLayout" Target="../slideLayouts/slideLayout532.xml"/><Relationship Id="rId24" Type="http://schemas.openxmlformats.org/officeDocument/2006/relationships/slideLayout" Target="../slideLayouts/slideLayout545.xml"/><Relationship Id="rId32" Type="http://schemas.openxmlformats.org/officeDocument/2006/relationships/slideLayout" Target="../slideLayouts/slideLayout553.xml"/><Relationship Id="rId5" Type="http://schemas.openxmlformats.org/officeDocument/2006/relationships/slideLayout" Target="../slideLayouts/slideLayout526.xml"/><Relationship Id="rId15" Type="http://schemas.openxmlformats.org/officeDocument/2006/relationships/slideLayout" Target="../slideLayouts/slideLayout536.xml"/><Relationship Id="rId23" Type="http://schemas.openxmlformats.org/officeDocument/2006/relationships/slideLayout" Target="../slideLayouts/slideLayout544.xml"/><Relationship Id="rId28" Type="http://schemas.openxmlformats.org/officeDocument/2006/relationships/slideLayout" Target="../slideLayouts/slideLayout549.xml"/><Relationship Id="rId36" Type="http://schemas.openxmlformats.org/officeDocument/2006/relationships/theme" Target="../theme/theme15.xml"/><Relationship Id="rId10" Type="http://schemas.openxmlformats.org/officeDocument/2006/relationships/slideLayout" Target="../slideLayouts/slideLayout531.xml"/><Relationship Id="rId19" Type="http://schemas.openxmlformats.org/officeDocument/2006/relationships/slideLayout" Target="../slideLayouts/slideLayout540.xml"/><Relationship Id="rId31" Type="http://schemas.openxmlformats.org/officeDocument/2006/relationships/slideLayout" Target="../slideLayouts/slideLayout552.xml"/><Relationship Id="rId4" Type="http://schemas.openxmlformats.org/officeDocument/2006/relationships/slideLayout" Target="../slideLayouts/slideLayout525.xml"/><Relationship Id="rId9" Type="http://schemas.openxmlformats.org/officeDocument/2006/relationships/slideLayout" Target="../slideLayouts/slideLayout530.xml"/><Relationship Id="rId14" Type="http://schemas.openxmlformats.org/officeDocument/2006/relationships/slideLayout" Target="../slideLayouts/slideLayout535.xml"/><Relationship Id="rId22" Type="http://schemas.openxmlformats.org/officeDocument/2006/relationships/slideLayout" Target="../slideLayouts/slideLayout543.xml"/><Relationship Id="rId27" Type="http://schemas.openxmlformats.org/officeDocument/2006/relationships/slideLayout" Target="../slideLayouts/slideLayout548.xml"/><Relationship Id="rId30" Type="http://schemas.openxmlformats.org/officeDocument/2006/relationships/slideLayout" Target="../slideLayouts/slideLayout551.xml"/><Relationship Id="rId35" Type="http://schemas.openxmlformats.org/officeDocument/2006/relationships/slideLayout" Target="../slideLayouts/slideLayout556.xml"/><Relationship Id="rId8" Type="http://schemas.openxmlformats.org/officeDocument/2006/relationships/slideLayout" Target="../slideLayouts/slideLayout52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64.xml"/><Relationship Id="rId3" Type="http://schemas.openxmlformats.org/officeDocument/2006/relationships/slideLayout" Target="../slideLayouts/slideLayout559.xml"/><Relationship Id="rId7" Type="http://schemas.openxmlformats.org/officeDocument/2006/relationships/slideLayout" Target="../slideLayouts/slideLayout563.xml"/><Relationship Id="rId2" Type="http://schemas.openxmlformats.org/officeDocument/2006/relationships/slideLayout" Target="../slideLayouts/slideLayout558.xml"/><Relationship Id="rId1" Type="http://schemas.openxmlformats.org/officeDocument/2006/relationships/slideLayout" Target="../slideLayouts/slideLayout557.xml"/><Relationship Id="rId6" Type="http://schemas.openxmlformats.org/officeDocument/2006/relationships/slideLayout" Target="../slideLayouts/slideLayout562.xml"/><Relationship Id="rId5" Type="http://schemas.openxmlformats.org/officeDocument/2006/relationships/slideLayout" Target="../slideLayouts/slideLayout561.xml"/><Relationship Id="rId4" Type="http://schemas.openxmlformats.org/officeDocument/2006/relationships/slideLayout" Target="../slideLayouts/slideLayout560.xml"/><Relationship Id="rId9"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567.xml"/><Relationship Id="rId2" Type="http://schemas.openxmlformats.org/officeDocument/2006/relationships/slideLayout" Target="../slideLayouts/slideLayout566.xml"/><Relationship Id="rId1" Type="http://schemas.openxmlformats.org/officeDocument/2006/relationships/slideLayout" Target="../slideLayouts/slideLayout565.xml"/><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580.xml"/><Relationship Id="rId18" Type="http://schemas.openxmlformats.org/officeDocument/2006/relationships/slideLayout" Target="../slideLayouts/slideLayout585.xml"/><Relationship Id="rId26" Type="http://schemas.openxmlformats.org/officeDocument/2006/relationships/slideLayout" Target="../slideLayouts/slideLayout593.xml"/><Relationship Id="rId21" Type="http://schemas.openxmlformats.org/officeDocument/2006/relationships/slideLayout" Target="../slideLayouts/slideLayout588.xml"/><Relationship Id="rId34" Type="http://schemas.openxmlformats.org/officeDocument/2006/relationships/slideLayout" Target="../slideLayouts/slideLayout601.xml"/><Relationship Id="rId7" Type="http://schemas.openxmlformats.org/officeDocument/2006/relationships/slideLayout" Target="../slideLayouts/slideLayout574.xml"/><Relationship Id="rId12" Type="http://schemas.openxmlformats.org/officeDocument/2006/relationships/slideLayout" Target="../slideLayouts/slideLayout579.xml"/><Relationship Id="rId17" Type="http://schemas.openxmlformats.org/officeDocument/2006/relationships/slideLayout" Target="../slideLayouts/slideLayout584.xml"/><Relationship Id="rId25" Type="http://schemas.openxmlformats.org/officeDocument/2006/relationships/slideLayout" Target="../slideLayouts/slideLayout592.xml"/><Relationship Id="rId33" Type="http://schemas.openxmlformats.org/officeDocument/2006/relationships/slideLayout" Target="../slideLayouts/slideLayout600.xml"/><Relationship Id="rId2" Type="http://schemas.openxmlformats.org/officeDocument/2006/relationships/slideLayout" Target="../slideLayouts/slideLayout569.xml"/><Relationship Id="rId16" Type="http://schemas.openxmlformats.org/officeDocument/2006/relationships/slideLayout" Target="../slideLayouts/slideLayout583.xml"/><Relationship Id="rId20" Type="http://schemas.openxmlformats.org/officeDocument/2006/relationships/slideLayout" Target="../slideLayouts/slideLayout587.xml"/><Relationship Id="rId29" Type="http://schemas.openxmlformats.org/officeDocument/2006/relationships/slideLayout" Target="../slideLayouts/slideLayout596.xml"/><Relationship Id="rId1" Type="http://schemas.openxmlformats.org/officeDocument/2006/relationships/slideLayout" Target="../slideLayouts/slideLayout568.xml"/><Relationship Id="rId6" Type="http://schemas.openxmlformats.org/officeDocument/2006/relationships/slideLayout" Target="../slideLayouts/slideLayout573.xml"/><Relationship Id="rId11" Type="http://schemas.openxmlformats.org/officeDocument/2006/relationships/slideLayout" Target="../slideLayouts/slideLayout578.xml"/><Relationship Id="rId24" Type="http://schemas.openxmlformats.org/officeDocument/2006/relationships/slideLayout" Target="../slideLayouts/slideLayout591.xml"/><Relationship Id="rId32" Type="http://schemas.openxmlformats.org/officeDocument/2006/relationships/slideLayout" Target="../slideLayouts/slideLayout599.xml"/><Relationship Id="rId37" Type="http://schemas.openxmlformats.org/officeDocument/2006/relationships/theme" Target="../theme/theme18.xml"/><Relationship Id="rId5" Type="http://schemas.openxmlformats.org/officeDocument/2006/relationships/slideLayout" Target="../slideLayouts/slideLayout572.xml"/><Relationship Id="rId15" Type="http://schemas.openxmlformats.org/officeDocument/2006/relationships/slideLayout" Target="../slideLayouts/slideLayout582.xml"/><Relationship Id="rId23" Type="http://schemas.openxmlformats.org/officeDocument/2006/relationships/slideLayout" Target="../slideLayouts/slideLayout590.xml"/><Relationship Id="rId28" Type="http://schemas.openxmlformats.org/officeDocument/2006/relationships/slideLayout" Target="../slideLayouts/slideLayout595.xml"/><Relationship Id="rId36" Type="http://schemas.openxmlformats.org/officeDocument/2006/relationships/slideLayout" Target="../slideLayouts/slideLayout603.xml"/><Relationship Id="rId10" Type="http://schemas.openxmlformats.org/officeDocument/2006/relationships/slideLayout" Target="../slideLayouts/slideLayout577.xml"/><Relationship Id="rId19" Type="http://schemas.openxmlformats.org/officeDocument/2006/relationships/slideLayout" Target="../slideLayouts/slideLayout586.xml"/><Relationship Id="rId31" Type="http://schemas.openxmlformats.org/officeDocument/2006/relationships/slideLayout" Target="../slideLayouts/slideLayout598.xml"/><Relationship Id="rId4" Type="http://schemas.openxmlformats.org/officeDocument/2006/relationships/slideLayout" Target="../slideLayouts/slideLayout571.xml"/><Relationship Id="rId9" Type="http://schemas.openxmlformats.org/officeDocument/2006/relationships/slideLayout" Target="../slideLayouts/slideLayout576.xml"/><Relationship Id="rId14" Type="http://schemas.openxmlformats.org/officeDocument/2006/relationships/slideLayout" Target="../slideLayouts/slideLayout581.xml"/><Relationship Id="rId22" Type="http://schemas.openxmlformats.org/officeDocument/2006/relationships/slideLayout" Target="../slideLayouts/slideLayout589.xml"/><Relationship Id="rId27" Type="http://schemas.openxmlformats.org/officeDocument/2006/relationships/slideLayout" Target="../slideLayouts/slideLayout594.xml"/><Relationship Id="rId30" Type="http://schemas.openxmlformats.org/officeDocument/2006/relationships/slideLayout" Target="../slideLayouts/slideLayout597.xml"/><Relationship Id="rId35" Type="http://schemas.openxmlformats.org/officeDocument/2006/relationships/slideLayout" Target="../slideLayouts/slideLayout602.xml"/><Relationship Id="rId8" Type="http://schemas.openxmlformats.org/officeDocument/2006/relationships/slideLayout" Target="../slideLayouts/slideLayout575.xml"/><Relationship Id="rId3" Type="http://schemas.openxmlformats.org/officeDocument/2006/relationships/slideLayout" Target="../slideLayouts/slideLayout57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11.xml"/><Relationship Id="rId3" Type="http://schemas.openxmlformats.org/officeDocument/2006/relationships/slideLayout" Target="../slideLayouts/slideLayout606.xml"/><Relationship Id="rId7" Type="http://schemas.openxmlformats.org/officeDocument/2006/relationships/slideLayout" Target="../slideLayouts/slideLayout610.xml"/><Relationship Id="rId2" Type="http://schemas.openxmlformats.org/officeDocument/2006/relationships/slideLayout" Target="../slideLayouts/slideLayout605.xml"/><Relationship Id="rId1" Type="http://schemas.openxmlformats.org/officeDocument/2006/relationships/slideLayout" Target="../slideLayouts/slideLayout604.xml"/><Relationship Id="rId6" Type="http://schemas.openxmlformats.org/officeDocument/2006/relationships/slideLayout" Target="../slideLayouts/slideLayout609.xml"/><Relationship Id="rId5" Type="http://schemas.openxmlformats.org/officeDocument/2006/relationships/slideLayout" Target="../slideLayouts/slideLayout608.xml"/><Relationship Id="rId4" Type="http://schemas.openxmlformats.org/officeDocument/2006/relationships/slideLayout" Target="../slideLayouts/slideLayout607.xml"/><Relationship Id="rId9"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19.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2" Type="http://schemas.openxmlformats.org/officeDocument/2006/relationships/slideLayout" Target="../slideLayouts/slideLayout613.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5" Type="http://schemas.openxmlformats.org/officeDocument/2006/relationships/slideLayout" Target="../slideLayouts/slideLayout616.xml"/><Relationship Id="rId10" Type="http://schemas.openxmlformats.org/officeDocument/2006/relationships/theme" Target="../theme/theme20.xml"/><Relationship Id="rId4" Type="http://schemas.openxmlformats.org/officeDocument/2006/relationships/slideLayout" Target="../slideLayouts/slideLayout615.xml"/><Relationship Id="rId9" Type="http://schemas.openxmlformats.org/officeDocument/2006/relationships/slideLayout" Target="../slideLayouts/slideLayout6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623.xml"/><Relationship Id="rId2" Type="http://schemas.openxmlformats.org/officeDocument/2006/relationships/slideLayout" Target="../slideLayouts/slideLayout622.xml"/><Relationship Id="rId1" Type="http://schemas.openxmlformats.org/officeDocument/2006/relationships/slideLayout" Target="../slideLayouts/slideLayout621.xml"/><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636.xml"/><Relationship Id="rId18" Type="http://schemas.openxmlformats.org/officeDocument/2006/relationships/slideLayout" Target="../slideLayouts/slideLayout641.xml"/><Relationship Id="rId26" Type="http://schemas.openxmlformats.org/officeDocument/2006/relationships/slideLayout" Target="../slideLayouts/slideLayout649.xml"/><Relationship Id="rId3" Type="http://schemas.openxmlformats.org/officeDocument/2006/relationships/slideLayout" Target="../slideLayouts/slideLayout626.xml"/><Relationship Id="rId21" Type="http://schemas.openxmlformats.org/officeDocument/2006/relationships/slideLayout" Target="../slideLayouts/slideLayout644.xml"/><Relationship Id="rId34" Type="http://schemas.openxmlformats.org/officeDocument/2006/relationships/slideLayout" Target="../slideLayouts/slideLayout657.xml"/><Relationship Id="rId7" Type="http://schemas.openxmlformats.org/officeDocument/2006/relationships/slideLayout" Target="../slideLayouts/slideLayout630.xml"/><Relationship Id="rId12" Type="http://schemas.openxmlformats.org/officeDocument/2006/relationships/slideLayout" Target="../slideLayouts/slideLayout635.xml"/><Relationship Id="rId17" Type="http://schemas.openxmlformats.org/officeDocument/2006/relationships/slideLayout" Target="../slideLayouts/slideLayout640.xml"/><Relationship Id="rId25" Type="http://schemas.openxmlformats.org/officeDocument/2006/relationships/slideLayout" Target="../slideLayouts/slideLayout648.xml"/><Relationship Id="rId33" Type="http://schemas.openxmlformats.org/officeDocument/2006/relationships/slideLayout" Target="../slideLayouts/slideLayout656.xml"/><Relationship Id="rId2" Type="http://schemas.openxmlformats.org/officeDocument/2006/relationships/slideLayout" Target="../slideLayouts/slideLayout625.xml"/><Relationship Id="rId16" Type="http://schemas.openxmlformats.org/officeDocument/2006/relationships/slideLayout" Target="../slideLayouts/slideLayout639.xml"/><Relationship Id="rId20" Type="http://schemas.openxmlformats.org/officeDocument/2006/relationships/slideLayout" Target="../slideLayouts/slideLayout643.xml"/><Relationship Id="rId29" Type="http://schemas.openxmlformats.org/officeDocument/2006/relationships/slideLayout" Target="../slideLayouts/slideLayout652.xml"/><Relationship Id="rId1" Type="http://schemas.openxmlformats.org/officeDocument/2006/relationships/slideLayout" Target="../slideLayouts/slideLayout624.xml"/><Relationship Id="rId6" Type="http://schemas.openxmlformats.org/officeDocument/2006/relationships/slideLayout" Target="../slideLayouts/slideLayout629.xml"/><Relationship Id="rId11" Type="http://schemas.openxmlformats.org/officeDocument/2006/relationships/slideLayout" Target="../slideLayouts/slideLayout634.xml"/><Relationship Id="rId24" Type="http://schemas.openxmlformats.org/officeDocument/2006/relationships/slideLayout" Target="../slideLayouts/slideLayout647.xml"/><Relationship Id="rId32" Type="http://schemas.openxmlformats.org/officeDocument/2006/relationships/slideLayout" Target="../slideLayouts/slideLayout655.xml"/><Relationship Id="rId5" Type="http://schemas.openxmlformats.org/officeDocument/2006/relationships/slideLayout" Target="../slideLayouts/slideLayout628.xml"/><Relationship Id="rId15" Type="http://schemas.openxmlformats.org/officeDocument/2006/relationships/slideLayout" Target="../slideLayouts/slideLayout638.xml"/><Relationship Id="rId23" Type="http://schemas.openxmlformats.org/officeDocument/2006/relationships/slideLayout" Target="../slideLayouts/slideLayout646.xml"/><Relationship Id="rId28" Type="http://schemas.openxmlformats.org/officeDocument/2006/relationships/slideLayout" Target="../slideLayouts/slideLayout651.xml"/><Relationship Id="rId10" Type="http://schemas.openxmlformats.org/officeDocument/2006/relationships/slideLayout" Target="../slideLayouts/slideLayout633.xml"/><Relationship Id="rId19" Type="http://schemas.openxmlformats.org/officeDocument/2006/relationships/slideLayout" Target="../slideLayouts/slideLayout642.xml"/><Relationship Id="rId31" Type="http://schemas.openxmlformats.org/officeDocument/2006/relationships/slideLayout" Target="../slideLayouts/slideLayout654.xml"/><Relationship Id="rId4" Type="http://schemas.openxmlformats.org/officeDocument/2006/relationships/slideLayout" Target="../slideLayouts/slideLayout627.xml"/><Relationship Id="rId9" Type="http://schemas.openxmlformats.org/officeDocument/2006/relationships/slideLayout" Target="../slideLayouts/slideLayout632.xml"/><Relationship Id="rId14" Type="http://schemas.openxmlformats.org/officeDocument/2006/relationships/slideLayout" Target="../slideLayouts/slideLayout637.xml"/><Relationship Id="rId22" Type="http://schemas.openxmlformats.org/officeDocument/2006/relationships/slideLayout" Target="../slideLayouts/slideLayout645.xml"/><Relationship Id="rId27" Type="http://schemas.openxmlformats.org/officeDocument/2006/relationships/slideLayout" Target="../slideLayouts/slideLayout650.xml"/><Relationship Id="rId30" Type="http://schemas.openxmlformats.org/officeDocument/2006/relationships/slideLayout" Target="../slideLayouts/slideLayout653.xml"/><Relationship Id="rId35" Type="http://schemas.openxmlformats.org/officeDocument/2006/relationships/theme" Target="../theme/theme22.xml"/><Relationship Id="rId8" Type="http://schemas.openxmlformats.org/officeDocument/2006/relationships/slideLayout" Target="../slideLayouts/slideLayout631.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665.xml"/><Relationship Id="rId13" Type="http://schemas.openxmlformats.org/officeDocument/2006/relationships/slideLayout" Target="../slideLayouts/slideLayout670.xml"/><Relationship Id="rId18" Type="http://schemas.openxmlformats.org/officeDocument/2006/relationships/slideLayout" Target="../slideLayouts/slideLayout675.xml"/><Relationship Id="rId26" Type="http://schemas.openxmlformats.org/officeDocument/2006/relationships/theme" Target="../theme/theme23.xml"/><Relationship Id="rId3" Type="http://schemas.openxmlformats.org/officeDocument/2006/relationships/slideLayout" Target="../slideLayouts/slideLayout660.xml"/><Relationship Id="rId21" Type="http://schemas.openxmlformats.org/officeDocument/2006/relationships/slideLayout" Target="../slideLayouts/slideLayout678.xml"/><Relationship Id="rId7" Type="http://schemas.openxmlformats.org/officeDocument/2006/relationships/slideLayout" Target="../slideLayouts/slideLayout664.xml"/><Relationship Id="rId12" Type="http://schemas.openxmlformats.org/officeDocument/2006/relationships/slideLayout" Target="../slideLayouts/slideLayout669.xml"/><Relationship Id="rId17" Type="http://schemas.openxmlformats.org/officeDocument/2006/relationships/slideLayout" Target="../slideLayouts/slideLayout674.xml"/><Relationship Id="rId25" Type="http://schemas.openxmlformats.org/officeDocument/2006/relationships/slideLayout" Target="../slideLayouts/slideLayout682.xml"/><Relationship Id="rId2" Type="http://schemas.openxmlformats.org/officeDocument/2006/relationships/slideLayout" Target="../slideLayouts/slideLayout659.xml"/><Relationship Id="rId16" Type="http://schemas.openxmlformats.org/officeDocument/2006/relationships/slideLayout" Target="../slideLayouts/slideLayout673.xml"/><Relationship Id="rId20" Type="http://schemas.openxmlformats.org/officeDocument/2006/relationships/slideLayout" Target="../slideLayouts/slideLayout677.xml"/><Relationship Id="rId1" Type="http://schemas.openxmlformats.org/officeDocument/2006/relationships/slideLayout" Target="../slideLayouts/slideLayout658.xml"/><Relationship Id="rId6" Type="http://schemas.openxmlformats.org/officeDocument/2006/relationships/slideLayout" Target="../slideLayouts/slideLayout663.xml"/><Relationship Id="rId11" Type="http://schemas.openxmlformats.org/officeDocument/2006/relationships/slideLayout" Target="../slideLayouts/slideLayout668.xml"/><Relationship Id="rId24" Type="http://schemas.openxmlformats.org/officeDocument/2006/relationships/slideLayout" Target="../slideLayouts/slideLayout681.xml"/><Relationship Id="rId5" Type="http://schemas.openxmlformats.org/officeDocument/2006/relationships/slideLayout" Target="../slideLayouts/slideLayout662.xml"/><Relationship Id="rId15" Type="http://schemas.openxmlformats.org/officeDocument/2006/relationships/slideLayout" Target="../slideLayouts/slideLayout672.xml"/><Relationship Id="rId23" Type="http://schemas.openxmlformats.org/officeDocument/2006/relationships/slideLayout" Target="../slideLayouts/slideLayout680.xml"/><Relationship Id="rId10" Type="http://schemas.openxmlformats.org/officeDocument/2006/relationships/slideLayout" Target="../slideLayouts/slideLayout667.xml"/><Relationship Id="rId19" Type="http://schemas.openxmlformats.org/officeDocument/2006/relationships/slideLayout" Target="../slideLayouts/slideLayout676.xml"/><Relationship Id="rId4" Type="http://schemas.openxmlformats.org/officeDocument/2006/relationships/slideLayout" Target="../slideLayouts/slideLayout661.xml"/><Relationship Id="rId9" Type="http://schemas.openxmlformats.org/officeDocument/2006/relationships/slideLayout" Target="../slideLayouts/slideLayout666.xml"/><Relationship Id="rId14" Type="http://schemas.openxmlformats.org/officeDocument/2006/relationships/slideLayout" Target="../slideLayouts/slideLayout671.xml"/><Relationship Id="rId22" Type="http://schemas.openxmlformats.org/officeDocument/2006/relationships/slideLayout" Target="../slideLayouts/slideLayout679.xml"/><Relationship Id="rId27" Type="http://schemas.openxmlformats.org/officeDocument/2006/relationships/image" Target="../media/image63.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690.xml"/><Relationship Id="rId13" Type="http://schemas.openxmlformats.org/officeDocument/2006/relationships/theme" Target="../theme/theme24.xml"/><Relationship Id="rId3" Type="http://schemas.openxmlformats.org/officeDocument/2006/relationships/slideLayout" Target="../slideLayouts/slideLayout685.xml"/><Relationship Id="rId7" Type="http://schemas.openxmlformats.org/officeDocument/2006/relationships/slideLayout" Target="../slideLayouts/slideLayout689.xml"/><Relationship Id="rId12" Type="http://schemas.openxmlformats.org/officeDocument/2006/relationships/slideLayout" Target="../slideLayouts/slideLayout694.xml"/><Relationship Id="rId2" Type="http://schemas.openxmlformats.org/officeDocument/2006/relationships/slideLayout" Target="../slideLayouts/slideLayout684.xml"/><Relationship Id="rId1" Type="http://schemas.openxmlformats.org/officeDocument/2006/relationships/slideLayout" Target="../slideLayouts/slideLayout683.xml"/><Relationship Id="rId6" Type="http://schemas.openxmlformats.org/officeDocument/2006/relationships/slideLayout" Target="../slideLayouts/slideLayout688.xml"/><Relationship Id="rId11" Type="http://schemas.openxmlformats.org/officeDocument/2006/relationships/slideLayout" Target="../slideLayouts/slideLayout693.xml"/><Relationship Id="rId5" Type="http://schemas.openxmlformats.org/officeDocument/2006/relationships/slideLayout" Target="../slideLayouts/slideLayout687.xml"/><Relationship Id="rId10" Type="http://schemas.openxmlformats.org/officeDocument/2006/relationships/slideLayout" Target="../slideLayouts/slideLayout692.xml"/><Relationship Id="rId4" Type="http://schemas.openxmlformats.org/officeDocument/2006/relationships/slideLayout" Target="../slideLayouts/slideLayout686.xml"/><Relationship Id="rId9" Type="http://schemas.openxmlformats.org/officeDocument/2006/relationships/slideLayout" Target="../slideLayouts/slideLayout691.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707.xml"/><Relationship Id="rId18" Type="http://schemas.openxmlformats.org/officeDocument/2006/relationships/slideLayout" Target="../slideLayouts/slideLayout712.xml"/><Relationship Id="rId26" Type="http://schemas.openxmlformats.org/officeDocument/2006/relationships/slideLayout" Target="../slideLayouts/slideLayout720.xml"/><Relationship Id="rId21" Type="http://schemas.openxmlformats.org/officeDocument/2006/relationships/slideLayout" Target="../slideLayouts/slideLayout715.xml"/><Relationship Id="rId34" Type="http://schemas.openxmlformats.org/officeDocument/2006/relationships/slideLayout" Target="../slideLayouts/slideLayout728.xml"/><Relationship Id="rId7" Type="http://schemas.openxmlformats.org/officeDocument/2006/relationships/slideLayout" Target="../slideLayouts/slideLayout701.xml"/><Relationship Id="rId12" Type="http://schemas.openxmlformats.org/officeDocument/2006/relationships/slideLayout" Target="../slideLayouts/slideLayout706.xml"/><Relationship Id="rId17" Type="http://schemas.openxmlformats.org/officeDocument/2006/relationships/slideLayout" Target="../slideLayouts/slideLayout711.xml"/><Relationship Id="rId25" Type="http://schemas.openxmlformats.org/officeDocument/2006/relationships/slideLayout" Target="../slideLayouts/slideLayout719.xml"/><Relationship Id="rId33" Type="http://schemas.openxmlformats.org/officeDocument/2006/relationships/slideLayout" Target="../slideLayouts/slideLayout727.xml"/><Relationship Id="rId2" Type="http://schemas.openxmlformats.org/officeDocument/2006/relationships/slideLayout" Target="../slideLayouts/slideLayout696.xml"/><Relationship Id="rId16" Type="http://schemas.openxmlformats.org/officeDocument/2006/relationships/slideLayout" Target="../slideLayouts/slideLayout710.xml"/><Relationship Id="rId20" Type="http://schemas.openxmlformats.org/officeDocument/2006/relationships/slideLayout" Target="../slideLayouts/slideLayout714.xml"/><Relationship Id="rId29" Type="http://schemas.openxmlformats.org/officeDocument/2006/relationships/slideLayout" Target="../slideLayouts/slideLayout723.xml"/><Relationship Id="rId1" Type="http://schemas.openxmlformats.org/officeDocument/2006/relationships/slideLayout" Target="../slideLayouts/slideLayout695.xml"/><Relationship Id="rId6" Type="http://schemas.openxmlformats.org/officeDocument/2006/relationships/slideLayout" Target="../slideLayouts/slideLayout700.xml"/><Relationship Id="rId11" Type="http://schemas.openxmlformats.org/officeDocument/2006/relationships/slideLayout" Target="../slideLayouts/slideLayout705.xml"/><Relationship Id="rId24" Type="http://schemas.openxmlformats.org/officeDocument/2006/relationships/slideLayout" Target="../slideLayouts/slideLayout718.xml"/><Relationship Id="rId32" Type="http://schemas.openxmlformats.org/officeDocument/2006/relationships/slideLayout" Target="../slideLayouts/slideLayout726.xml"/><Relationship Id="rId37" Type="http://schemas.openxmlformats.org/officeDocument/2006/relationships/theme" Target="../theme/theme25.xml"/><Relationship Id="rId5" Type="http://schemas.openxmlformats.org/officeDocument/2006/relationships/slideLayout" Target="../slideLayouts/slideLayout699.xml"/><Relationship Id="rId15" Type="http://schemas.openxmlformats.org/officeDocument/2006/relationships/slideLayout" Target="../slideLayouts/slideLayout709.xml"/><Relationship Id="rId23" Type="http://schemas.openxmlformats.org/officeDocument/2006/relationships/slideLayout" Target="../slideLayouts/slideLayout717.xml"/><Relationship Id="rId28" Type="http://schemas.openxmlformats.org/officeDocument/2006/relationships/slideLayout" Target="../slideLayouts/slideLayout722.xml"/><Relationship Id="rId36" Type="http://schemas.openxmlformats.org/officeDocument/2006/relationships/slideLayout" Target="../slideLayouts/slideLayout730.xml"/><Relationship Id="rId10" Type="http://schemas.openxmlformats.org/officeDocument/2006/relationships/slideLayout" Target="../slideLayouts/slideLayout704.xml"/><Relationship Id="rId19" Type="http://schemas.openxmlformats.org/officeDocument/2006/relationships/slideLayout" Target="../slideLayouts/slideLayout713.xml"/><Relationship Id="rId31" Type="http://schemas.openxmlformats.org/officeDocument/2006/relationships/slideLayout" Target="../slideLayouts/slideLayout725.xml"/><Relationship Id="rId4" Type="http://schemas.openxmlformats.org/officeDocument/2006/relationships/slideLayout" Target="../slideLayouts/slideLayout698.xml"/><Relationship Id="rId9" Type="http://schemas.openxmlformats.org/officeDocument/2006/relationships/slideLayout" Target="../slideLayouts/slideLayout703.xml"/><Relationship Id="rId14" Type="http://schemas.openxmlformats.org/officeDocument/2006/relationships/slideLayout" Target="../slideLayouts/slideLayout708.xml"/><Relationship Id="rId22" Type="http://schemas.openxmlformats.org/officeDocument/2006/relationships/slideLayout" Target="../slideLayouts/slideLayout716.xml"/><Relationship Id="rId27" Type="http://schemas.openxmlformats.org/officeDocument/2006/relationships/slideLayout" Target="../slideLayouts/slideLayout721.xml"/><Relationship Id="rId30" Type="http://schemas.openxmlformats.org/officeDocument/2006/relationships/slideLayout" Target="../slideLayouts/slideLayout724.xml"/><Relationship Id="rId35" Type="http://schemas.openxmlformats.org/officeDocument/2006/relationships/slideLayout" Target="../slideLayouts/slideLayout729.xml"/><Relationship Id="rId8" Type="http://schemas.openxmlformats.org/officeDocument/2006/relationships/slideLayout" Target="../slideLayouts/slideLayout702.xml"/><Relationship Id="rId3" Type="http://schemas.openxmlformats.org/officeDocument/2006/relationships/slideLayout" Target="../slideLayouts/slideLayout69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738.xml"/><Relationship Id="rId13" Type="http://schemas.openxmlformats.org/officeDocument/2006/relationships/slideLayout" Target="../slideLayouts/slideLayout743.xml"/><Relationship Id="rId18" Type="http://schemas.openxmlformats.org/officeDocument/2006/relationships/slideLayout" Target="../slideLayouts/slideLayout748.xml"/><Relationship Id="rId26" Type="http://schemas.openxmlformats.org/officeDocument/2006/relationships/slideLayout" Target="../slideLayouts/slideLayout756.xml"/><Relationship Id="rId3" Type="http://schemas.openxmlformats.org/officeDocument/2006/relationships/slideLayout" Target="../slideLayouts/slideLayout733.xml"/><Relationship Id="rId21" Type="http://schemas.openxmlformats.org/officeDocument/2006/relationships/slideLayout" Target="../slideLayouts/slideLayout751.xml"/><Relationship Id="rId7" Type="http://schemas.openxmlformats.org/officeDocument/2006/relationships/slideLayout" Target="../slideLayouts/slideLayout737.xml"/><Relationship Id="rId12" Type="http://schemas.openxmlformats.org/officeDocument/2006/relationships/slideLayout" Target="../slideLayouts/slideLayout742.xml"/><Relationship Id="rId17" Type="http://schemas.openxmlformats.org/officeDocument/2006/relationships/slideLayout" Target="../slideLayouts/slideLayout747.xml"/><Relationship Id="rId25" Type="http://schemas.openxmlformats.org/officeDocument/2006/relationships/slideLayout" Target="../slideLayouts/slideLayout755.xml"/><Relationship Id="rId2" Type="http://schemas.openxmlformats.org/officeDocument/2006/relationships/slideLayout" Target="../slideLayouts/slideLayout732.xml"/><Relationship Id="rId16" Type="http://schemas.openxmlformats.org/officeDocument/2006/relationships/slideLayout" Target="../slideLayouts/slideLayout746.xml"/><Relationship Id="rId20" Type="http://schemas.openxmlformats.org/officeDocument/2006/relationships/slideLayout" Target="../slideLayouts/slideLayout750.xml"/><Relationship Id="rId1" Type="http://schemas.openxmlformats.org/officeDocument/2006/relationships/slideLayout" Target="../slideLayouts/slideLayout731.xml"/><Relationship Id="rId6" Type="http://schemas.openxmlformats.org/officeDocument/2006/relationships/slideLayout" Target="../slideLayouts/slideLayout736.xml"/><Relationship Id="rId11" Type="http://schemas.openxmlformats.org/officeDocument/2006/relationships/slideLayout" Target="../slideLayouts/slideLayout741.xml"/><Relationship Id="rId24" Type="http://schemas.openxmlformats.org/officeDocument/2006/relationships/slideLayout" Target="../slideLayouts/slideLayout754.xml"/><Relationship Id="rId5" Type="http://schemas.openxmlformats.org/officeDocument/2006/relationships/slideLayout" Target="../slideLayouts/slideLayout735.xml"/><Relationship Id="rId15" Type="http://schemas.openxmlformats.org/officeDocument/2006/relationships/slideLayout" Target="../slideLayouts/slideLayout745.xml"/><Relationship Id="rId23" Type="http://schemas.openxmlformats.org/officeDocument/2006/relationships/slideLayout" Target="../slideLayouts/slideLayout753.xml"/><Relationship Id="rId28" Type="http://schemas.openxmlformats.org/officeDocument/2006/relationships/theme" Target="../theme/theme26.xml"/><Relationship Id="rId10" Type="http://schemas.openxmlformats.org/officeDocument/2006/relationships/slideLayout" Target="../slideLayouts/slideLayout740.xml"/><Relationship Id="rId19" Type="http://schemas.openxmlformats.org/officeDocument/2006/relationships/slideLayout" Target="../slideLayouts/slideLayout749.xml"/><Relationship Id="rId4" Type="http://schemas.openxmlformats.org/officeDocument/2006/relationships/slideLayout" Target="../slideLayouts/slideLayout734.xml"/><Relationship Id="rId9" Type="http://schemas.openxmlformats.org/officeDocument/2006/relationships/slideLayout" Target="../slideLayouts/slideLayout739.xml"/><Relationship Id="rId14" Type="http://schemas.openxmlformats.org/officeDocument/2006/relationships/slideLayout" Target="../slideLayouts/slideLayout744.xml"/><Relationship Id="rId22" Type="http://schemas.openxmlformats.org/officeDocument/2006/relationships/slideLayout" Target="../slideLayouts/slideLayout752.xml"/><Relationship Id="rId27" Type="http://schemas.openxmlformats.org/officeDocument/2006/relationships/slideLayout" Target="../slideLayouts/slideLayout757.xml"/></Relationships>
</file>

<file path=ppt/slideMasters/_rels/slideMaster27.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slideLayout" Target="../slideLayouts/slideLayout760.xml"/><Relationship Id="rId7" Type="http://schemas.openxmlformats.org/officeDocument/2006/relationships/theme" Target="../theme/theme27.xml"/><Relationship Id="rId2" Type="http://schemas.openxmlformats.org/officeDocument/2006/relationships/slideLayout" Target="../slideLayouts/slideLayout759.xml"/><Relationship Id="rId1" Type="http://schemas.openxmlformats.org/officeDocument/2006/relationships/slideLayout" Target="../slideLayouts/slideLayout758.xml"/><Relationship Id="rId6" Type="http://schemas.openxmlformats.org/officeDocument/2006/relationships/slideLayout" Target="../slideLayouts/slideLayout763.xml"/><Relationship Id="rId5" Type="http://schemas.openxmlformats.org/officeDocument/2006/relationships/slideLayout" Target="../slideLayouts/slideLayout762.xml"/><Relationship Id="rId4" Type="http://schemas.openxmlformats.org/officeDocument/2006/relationships/slideLayout" Target="../slideLayouts/slideLayout761.xml"/></Relationships>
</file>

<file path=ppt/slideMasters/_rels/slideMaster28.xml.rels><?xml version="1.0" encoding="UTF-8" standalone="yes"?>
<Relationships xmlns="http://schemas.openxmlformats.org/package/2006/relationships"><Relationship Id="rId13" Type="http://schemas.openxmlformats.org/officeDocument/2006/relationships/slideLayout" Target="../slideLayouts/slideLayout776.xml"/><Relationship Id="rId18" Type="http://schemas.openxmlformats.org/officeDocument/2006/relationships/slideLayout" Target="../slideLayouts/slideLayout781.xml"/><Relationship Id="rId26" Type="http://schemas.openxmlformats.org/officeDocument/2006/relationships/slideLayout" Target="../slideLayouts/slideLayout789.xml"/><Relationship Id="rId39" Type="http://schemas.openxmlformats.org/officeDocument/2006/relationships/slideLayout" Target="../slideLayouts/slideLayout802.xml"/><Relationship Id="rId21" Type="http://schemas.openxmlformats.org/officeDocument/2006/relationships/slideLayout" Target="../slideLayouts/slideLayout784.xml"/><Relationship Id="rId34" Type="http://schemas.openxmlformats.org/officeDocument/2006/relationships/slideLayout" Target="../slideLayouts/slideLayout797.xml"/><Relationship Id="rId42" Type="http://schemas.openxmlformats.org/officeDocument/2006/relationships/slideLayout" Target="../slideLayouts/slideLayout805.xml"/><Relationship Id="rId7" Type="http://schemas.openxmlformats.org/officeDocument/2006/relationships/slideLayout" Target="../slideLayouts/slideLayout770.xml"/><Relationship Id="rId2" Type="http://schemas.openxmlformats.org/officeDocument/2006/relationships/slideLayout" Target="../slideLayouts/slideLayout765.xml"/><Relationship Id="rId16" Type="http://schemas.openxmlformats.org/officeDocument/2006/relationships/slideLayout" Target="../slideLayouts/slideLayout779.xml"/><Relationship Id="rId29" Type="http://schemas.openxmlformats.org/officeDocument/2006/relationships/slideLayout" Target="../slideLayouts/slideLayout792.xml"/><Relationship Id="rId1" Type="http://schemas.openxmlformats.org/officeDocument/2006/relationships/slideLayout" Target="../slideLayouts/slideLayout764.xml"/><Relationship Id="rId6" Type="http://schemas.openxmlformats.org/officeDocument/2006/relationships/slideLayout" Target="../slideLayouts/slideLayout769.xml"/><Relationship Id="rId11" Type="http://schemas.openxmlformats.org/officeDocument/2006/relationships/slideLayout" Target="../slideLayouts/slideLayout774.xml"/><Relationship Id="rId24" Type="http://schemas.openxmlformats.org/officeDocument/2006/relationships/slideLayout" Target="../slideLayouts/slideLayout787.xml"/><Relationship Id="rId32" Type="http://schemas.openxmlformats.org/officeDocument/2006/relationships/slideLayout" Target="../slideLayouts/slideLayout795.xml"/><Relationship Id="rId37" Type="http://schemas.openxmlformats.org/officeDocument/2006/relationships/slideLayout" Target="../slideLayouts/slideLayout800.xml"/><Relationship Id="rId40" Type="http://schemas.openxmlformats.org/officeDocument/2006/relationships/slideLayout" Target="../slideLayouts/slideLayout803.xml"/><Relationship Id="rId45" Type="http://schemas.openxmlformats.org/officeDocument/2006/relationships/slideLayout" Target="../slideLayouts/slideLayout808.xml"/><Relationship Id="rId5" Type="http://schemas.openxmlformats.org/officeDocument/2006/relationships/slideLayout" Target="../slideLayouts/slideLayout768.xml"/><Relationship Id="rId15" Type="http://schemas.openxmlformats.org/officeDocument/2006/relationships/slideLayout" Target="../slideLayouts/slideLayout778.xml"/><Relationship Id="rId23" Type="http://schemas.openxmlformats.org/officeDocument/2006/relationships/slideLayout" Target="../slideLayouts/slideLayout786.xml"/><Relationship Id="rId28" Type="http://schemas.openxmlformats.org/officeDocument/2006/relationships/slideLayout" Target="../slideLayouts/slideLayout791.xml"/><Relationship Id="rId36" Type="http://schemas.openxmlformats.org/officeDocument/2006/relationships/slideLayout" Target="../slideLayouts/slideLayout799.xml"/><Relationship Id="rId10" Type="http://schemas.openxmlformats.org/officeDocument/2006/relationships/slideLayout" Target="../slideLayouts/slideLayout773.xml"/><Relationship Id="rId19" Type="http://schemas.openxmlformats.org/officeDocument/2006/relationships/slideLayout" Target="../slideLayouts/slideLayout782.xml"/><Relationship Id="rId31" Type="http://schemas.openxmlformats.org/officeDocument/2006/relationships/slideLayout" Target="../slideLayouts/slideLayout794.xml"/><Relationship Id="rId44" Type="http://schemas.openxmlformats.org/officeDocument/2006/relationships/slideLayout" Target="../slideLayouts/slideLayout807.xml"/><Relationship Id="rId4" Type="http://schemas.openxmlformats.org/officeDocument/2006/relationships/slideLayout" Target="../slideLayouts/slideLayout767.xml"/><Relationship Id="rId9" Type="http://schemas.openxmlformats.org/officeDocument/2006/relationships/slideLayout" Target="../slideLayouts/slideLayout772.xml"/><Relationship Id="rId14" Type="http://schemas.openxmlformats.org/officeDocument/2006/relationships/slideLayout" Target="../slideLayouts/slideLayout777.xml"/><Relationship Id="rId22" Type="http://schemas.openxmlformats.org/officeDocument/2006/relationships/slideLayout" Target="../slideLayouts/slideLayout785.xml"/><Relationship Id="rId27" Type="http://schemas.openxmlformats.org/officeDocument/2006/relationships/slideLayout" Target="../slideLayouts/slideLayout790.xml"/><Relationship Id="rId30" Type="http://schemas.openxmlformats.org/officeDocument/2006/relationships/slideLayout" Target="../slideLayouts/slideLayout793.xml"/><Relationship Id="rId35" Type="http://schemas.openxmlformats.org/officeDocument/2006/relationships/slideLayout" Target="../slideLayouts/slideLayout798.xml"/><Relationship Id="rId43" Type="http://schemas.openxmlformats.org/officeDocument/2006/relationships/slideLayout" Target="../slideLayouts/slideLayout806.xml"/><Relationship Id="rId8" Type="http://schemas.openxmlformats.org/officeDocument/2006/relationships/slideLayout" Target="../slideLayouts/slideLayout771.xml"/><Relationship Id="rId3" Type="http://schemas.openxmlformats.org/officeDocument/2006/relationships/slideLayout" Target="../slideLayouts/slideLayout766.xml"/><Relationship Id="rId12" Type="http://schemas.openxmlformats.org/officeDocument/2006/relationships/slideLayout" Target="../slideLayouts/slideLayout775.xml"/><Relationship Id="rId17" Type="http://schemas.openxmlformats.org/officeDocument/2006/relationships/slideLayout" Target="../slideLayouts/slideLayout780.xml"/><Relationship Id="rId25" Type="http://schemas.openxmlformats.org/officeDocument/2006/relationships/slideLayout" Target="../slideLayouts/slideLayout788.xml"/><Relationship Id="rId33" Type="http://schemas.openxmlformats.org/officeDocument/2006/relationships/slideLayout" Target="../slideLayouts/slideLayout796.xml"/><Relationship Id="rId38" Type="http://schemas.openxmlformats.org/officeDocument/2006/relationships/slideLayout" Target="../slideLayouts/slideLayout801.xml"/><Relationship Id="rId46" Type="http://schemas.openxmlformats.org/officeDocument/2006/relationships/theme" Target="../theme/theme28.xml"/><Relationship Id="rId20" Type="http://schemas.openxmlformats.org/officeDocument/2006/relationships/slideLayout" Target="../slideLayouts/slideLayout783.xml"/><Relationship Id="rId41" Type="http://schemas.openxmlformats.org/officeDocument/2006/relationships/slideLayout" Target="../slideLayouts/slideLayout804.xml"/></Relationships>
</file>

<file path=ppt/slideMasters/_rels/slideMaster29.xml.rels><?xml version="1.0" encoding="UTF-8" standalone="yes"?>
<Relationships xmlns="http://schemas.openxmlformats.org/package/2006/relationships"><Relationship Id="rId13" Type="http://schemas.openxmlformats.org/officeDocument/2006/relationships/slideLayout" Target="../slideLayouts/slideLayout821.xml"/><Relationship Id="rId18" Type="http://schemas.openxmlformats.org/officeDocument/2006/relationships/slideLayout" Target="../slideLayouts/slideLayout826.xml"/><Relationship Id="rId26" Type="http://schemas.openxmlformats.org/officeDocument/2006/relationships/slideLayout" Target="../slideLayouts/slideLayout834.xml"/><Relationship Id="rId21" Type="http://schemas.openxmlformats.org/officeDocument/2006/relationships/slideLayout" Target="../slideLayouts/slideLayout829.xml"/><Relationship Id="rId34" Type="http://schemas.openxmlformats.org/officeDocument/2006/relationships/slideLayout" Target="../slideLayouts/slideLayout842.xml"/><Relationship Id="rId7" Type="http://schemas.openxmlformats.org/officeDocument/2006/relationships/slideLayout" Target="../slideLayouts/slideLayout815.xml"/><Relationship Id="rId12" Type="http://schemas.openxmlformats.org/officeDocument/2006/relationships/slideLayout" Target="../slideLayouts/slideLayout820.xml"/><Relationship Id="rId17" Type="http://schemas.openxmlformats.org/officeDocument/2006/relationships/slideLayout" Target="../slideLayouts/slideLayout825.xml"/><Relationship Id="rId25" Type="http://schemas.openxmlformats.org/officeDocument/2006/relationships/slideLayout" Target="../slideLayouts/slideLayout833.xml"/><Relationship Id="rId33" Type="http://schemas.openxmlformats.org/officeDocument/2006/relationships/slideLayout" Target="../slideLayouts/slideLayout841.xml"/><Relationship Id="rId38" Type="http://schemas.openxmlformats.org/officeDocument/2006/relationships/theme" Target="../theme/theme29.xml"/><Relationship Id="rId2" Type="http://schemas.openxmlformats.org/officeDocument/2006/relationships/slideLayout" Target="../slideLayouts/slideLayout810.xml"/><Relationship Id="rId16" Type="http://schemas.openxmlformats.org/officeDocument/2006/relationships/slideLayout" Target="../slideLayouts/slideLayout824.xml"/><Relationship Id="rId20" Type="http://schemas.openxmlformats.org/officeDocument/2006/relationships/slideLayout" Target="../slideLayouts/slideLayout828.xml"/><Relationship Id="rId29" Type="http://schemas.openxmlformats.org/officeDocument/2006/relationships/slideLayout" Target="../slideLayouts/slideLayout837.xml"/><Relationship Id="rId1" Type="http://schemas.openxmlformats.org/officeDocument/2006/relationships/slideLayout" Target="../slideLayouts/slideLayout809.xml"/><Relationship Id="rId6" Type="http://schemas.openxmlformats.org/officeDocument/2006/relationships/slideLayout" Target="../slideLayouts/slideLayout814.xml"/><Relationship Id="rId11" Type="http://schemas.openxmlformats.org/officeDocument/2006/relationships/slideLayout" Target="../slideLayouts/slideLayout819.xml"/><Relationship Id="rId24" Type="http://schemas.openxmlformats.org/officeDocument/2006/relationships/slideLayout" Target="../slideLayouts/slideLayout832.xml"/><Relationship Id="rId32" Type="http://schemas.openxmlformats.org/officeDocument/2006/relationships/slideLayout" Target="../slideLayouts/slideLayout840.xml"/><Relationship Id="rId37" Type="http://schemas.openxmlformats.org/officeDocument/2006/relationships/slideLayout" Target="../slideLayouts/slideLayout845.xml"/><Relationship Id="rId5" Type="http://schemas.openxmlformats.org/officeDocument/2006/relationships/slideLayout" Target="../slideLayouts/slideLayout813.xml"/><Relationship Id="rId15" Type="http://schemas.openxmlformats.org/officeDocument/2006/relationships/slideLayout" Target="../slideLayouts/slideLayout823.xml"/><Relationship Id="rId23" Type="http://schemas.openxmlformats.org/officeDocument/2006/relationships/slideLayout" Target="../slideLayouts/slideLayout831.xml"/><Relationship Id="rId28" Type="http://schemas.openxmlformats.org/officeDocument/2006/relationships/slideLayout" Target="../slideLayouts/slideLayout836.xml"/><Relationship Id="rId36" Type="http://schemas.openxmlformats.org/officeDocument/2006/relationships/slideLayout" Target="../slideLayouts/slideLayout844.xml"/><Relationship Id="rId10" Type="http://schemas.openxmlformats.org/officeDocument/2006/relationships/slideLayout" Target="../slideLayouts/slideLayout818.xml"/><Relationship Id="rId19" Type="http://schemas.openxmlformats.org/officeDocument/2006/relationships/slideLayout" Target="../slideLayouts/slideLayout827.xml"/><Relationship Id="rId31" Type="http://schemas.openxmlformats.org/officeDocument/2006/relationships/slideLayout" Target="../slideLayouts/slideLayout839.xml"/><Relationship Id="rId4" Type="http://schemas.openxmlformats.org/officeDocument/2006/relationships/slideLayout" Target="../slideLayouts/slideLayout812.xml"/><Relationship Id="rId9" Type="http://schemas.openxmlformats.org/officeDocument/2006/relationships/slideLayout" Target="../slideLayouts/slideLayout817.xml"/><Relationship Id="rId14" Type="http://schemas.openxmlformats.org/officeDocument/2006/relationships/slideLayout" Target="../slideLayouts/slideLayout822.xml"/><Relationship Id="rId22" Type="http://schemas.openxmlformats.org/officeDocument/2006/relationships/slideLayout" Target="../slideLayouts/slideLayout830.xml"/><Relationship Id="rId27" Type="http://schemas.openxmlformats.org/officeDocument/2006/relationships/slideLayout" Target="../slideLayouts/slideLayout835.xml"/><Relationship Id="rId30" Type="http://schemas.openxmlformats.org/officeDocument/2006/relationships/slideLayout" Target="../slideLayouts/slideLayout838.xml"/><Relationship Id="rId35" Type="http://schemas.openxmlformats.org/officeDocument/2006/relationships/slideLayout" Target="../slideLayouts/slideLayout843.xml"/><Relationship Id="rId8" Type="http://schemas.openxmlformats.org/officeDocument/2006/relationships/slideLayout" Target="../slideLayouts/slideLayout816.xml"/><Relationship Id="rId3" Type="http://schemas.openxmlformats.org/officeDocument/2006/relationships/slideLayout" Target="../slideLayouts/slideLayout81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30.xml.rels><?xml version="1.0" encoding="UTF-8" standalone="yes"?>
<Relationships xmlns="http://schemas.openxmlformats.org/package/2006/relationships"><Relationship Id="rId13" Type="http://schemas.openxmlformats.org/officeDocument/2006/relationships/slideLayout" Target="../slideLayouts/slideLayout858.xml"/><Relationship Id="rId18" Type="http://schemas.openxmlformats.org/officeDocument/2006/relationships/slideLayout" Target="../slideLayouts/slideLayout863.xml"/><Relationship Id="rId26" Type="http://schemas.openxmlformats.org/officeDocument/2006/relationships/slideLayout" Target="../slideLayouts/slideLayout871.xml"/><Relationship Id="rId39" Type="http://schemas.openxmlformats.org/officeDocument/2006/relationships/theme" Target="../theme/theme30.xml"/><Relationship Id="rId21" Type="http://schemas.openxmlformats.org/officeDocument/2006/relationships/slideLayout" Target="../slideLayouts/slideLayout866.xml"/><Relationship Id="rId34" Type="http://schemas.openxmlformats.org/officeDocument/2006/relationships/slideLayout" Target="../slideLayouts/slideLayout879.xml"/><Relationship Id="rId7" Type="http://schemas.openxmlformats.org/officeDocument/2006/relationships/slideLayout" Target="../slideLayouts/slideLayout852.xml"/><Relationship Id="rId12" Type="http://schemas.openxmlformats.org/officeDocument/2006/relationships/slideLayout" Target="../slideLayouts/slideLayout857.xml"/><Relationship Id="rId17" Type="http://schemas.openxmlformats.org/officeDocument/2006/relationships/slideLayout" Target="../slideLayouts/slideLayout862.xml"/><Relationship Id="rId25" Type="http://schemas.openxmlformats.org/officeDocument/2006/relationships/slideLayout" Target="../slideLayouts/slideLayout870.xml"/><Relationship Id="rId33" Type="http://schemas.openxmlformats.org/officeDocument/2006/relationships/slideLayout" Target="../slideLayouts/slideLayout878.xml"/><Relationship Id="rId38" Type="http://schemas.openxmlformats.org/officeDocument/2006/relationships/slideLayout" Target="../slideLayouts/slideLayout883.xml"/><Relationship Id="rId2" Type="http://schemas.openxmlformats.org/officeDocument/2006/relationships/slideLayout" Target="../slideLayouts/slideLayout847.xml"/><Relationship Id="rId16" Type="http://schemas.openxmlformats.org/officeDocument/2006/relationships/slideLayout" Target="../slideLayouts/slideLayout861.xml"/><Relationship Id="rId20" Type="http://schemas.openxmlformats.org/officeDocument/2006/relationships/slideLayout" Target="../slideLayouts/slideLayout865.xml"/><Relationship Id="rId29" Type="http://schemas.openxmlformats.org/officeDocument/2006/relationships/slideLayout" Target="../slideLayouts/slideLayout874.xml"/><Relationship Id="rId1" Type="http://schemas.openxmlformats.org/officeDocument/2006/relationships/slideLayout" Target="../slideLayouts/slideLayout846.xml"/><Relationship Id="rId6" Type="http://schemas.openxmlformats.org/officeDocument/2006/relationships/slideLayout" Target="../slideLayouts/slideLayout851.xml"/><Relationship Id="rId11" Type="http://schemas.openxmlformats.org/officeDocument/2006/relationships/slideLayout" Target="../slideLayouts/slideLayout856.xml"/><Relationship Id="rId24" Type="http://schemas.openxmlformats.org/officeDocument/2006/relationships/slideLayout" Target="../slideLayouts/slideLayout869.xml"/><Relationship Id="rId32" Type="http://schemas.openxmlformats.org/officeDocument/2006/relationships/slideLayout" Target="../slideLayouts/slideLayout877.xml"/><Relationship Id="rId37" Type="http://schemas.openxmlformats.org/officeDocument/2006/relationships/slideLayout" Target="../slideLayouts/slideLayout882.xml"/><Relationship Id="rId5" Type="http://schemas.openxmlformats.org/officeDocument/2006/relationships/slideLayout" Target="../slideLayouts/slideLayout850.xml"/><Relationship Id="rId15" Type="http://schemas.openxmlformats.org/officeDocument/2006/relationships/slideLayout" Target="../slideLayouts/slideLayout860.xml"/><Relationship Id="rId23" Type="http://schemas.openxmlformats.org/officeDocument/2006/relationships/slideLayout" Target="../slideLayouts/slideLayout868.xml"/><Relationship Id="rId28" Type="http://schemas.openxmlformats.org/officeDocument/2006/relationships/slideLayout" Target="../slideLayouts/slideLayout873.xml"/><Relationship Id="rId36" Type="http://schemas.openxmlformats.org/officeDocument/2006/relationships/slideLayout" Target="../slideLayouts/slideLayout881.xml"/><Relationship Id="rId10" Type="http://schemas.openxmlformats.org/officeDocument/2006/relationships/slideLayout" Target="../slideLayouts/slideLayout855.xml"/><Relationship Id="rId19" Type="http://schemas.openxmlformats.org/officeDocument/2006/relationships/slideLayout" Target="../slideLayouts/slideLayout864.xml"/><Relationship Id="rId31" Type="http://schemas.openxmlformats.org/officeDocument/2006/relationships/slideLayout" Target="../slideLayouts/slideLayout876.xml"/><Relationship Id="rId4" Type="http://schemas.openxmlformats.org/officeDocument/2006/relationships/slideLayout" Target="../slideLayouts/slideLayout849.xml"/><Relationship Id="rId9" Type="http://schemas.openxmlformats.org/officeDocument/2006/relationships/slideLayout" Target="../slideLayouts/slideLayout854.xml"/><Relationship Id="rId14" Type="http://schemas.openxmlformats.org/officeDocument/2006/relationships/slideLayout" Target="../slideLayouts/slideLayout859.xml"/><Relationship Id="rId22" Type="http://schemas.openxmlformats.org/officeDocument/2006/relationships/slideLayout" Target="../slideLayouts/slideLayout867.xml"/><Relationship Id="rId27" Type="http://schemas.openxmlformats.org/officeDocument/2006/relationships/slideLayout" Target="../slideLayouts/slideLayout872.xml"/><Relationship Id="rId30" Type="http://schemas.openxmlformats.org/officeDocument/2006/relationships/slideLayout" Target="../slideLayouts/slideLayout875.xml"/><Relationship Id="rId35" Type="http://schemas.openxmlformats.org/officeDocument/2006/relationships/slideLayout" Target="../slideLayouts/slideLayout880.xml"/><Relationship Id="rId8" Type="http://schemas.openxmlformats.org/officeDocument/2006/relationships/slideLayout" Target="../slideLayouts/slideLayout853.xml"/><Relationship Id="rId3" Type="http://schemas.openxmlformats.org/officeDocument/2006/relationships/slideLayout" Target="../slideLayouts/slideLayout848.xml"/></Relationships>
</file>

<file path=ppt/slideMasters/_rels/slideMaster31.xml.rels><?xml version="1.0" encoding="UTF-8" standalone="yes"?>
<Relationships xmlns="http://schemas.openxmlformats.org/package/2006/relationships"><Relationship Id="rId13" Type="http://schemas.openxmlformats.org/officeDocument/2006/relationships/slideLayout" Target="../slideLayouts/slideLayout896.xml"/><Relationship Id="rId18" Type="http://schemas.openxmlformats.org/officeDocument/2006/relationships/slideLayout" Target="../slideLayouts/slideLayout901.xml"/><Relationship Id="rId26" Type="http://schemas.openxmlformats.org/officeDocument/2006/relationships/slideLayout" Target="../slideLayouts/slideLayout909.xml"/><Relationship Id="rId21" Type="http://schemas.openxmlformats.org/officeDocument/2006/relationships/slideLayout" Target="../slideLayouts/slideLayout904.xml"/><Relationship Id="rId34" Type="http://schemas.openxmlformats.org/officeDocument/2006/relationships/slideLayout" Target="../slideLayouts/slideLayout917.xml"/><Relationship Id="rId7" Type="http://schemas.openxmlformats.org/officeDocument/2006/relationships/slideLayout" Target="../slideLayouts/slideLayout890.xml"/><Relationship Id="rId12" Type="http://schemas.openxmlformats.org/officeDocument/2006/relationships/slideLayout" Target="../slideLayouts/slideLayout895.xml"/><Relationship Id="rId17" Type="http://schemas.openxmlformats.org/officeDocument/2006/relationships/slideLayout" Target="../slideLayouts/slideLayout900.xml"/><Relationship Id="rId25" Type="http://schemas.openxmlformats.org/officeDocument/2006/relationships/slideLayout" Target="../slideLayouts/slideLayout908.xml"/><Relationship Id="rId33" Type="http://schemas.openxmlformats.org/officeDocument/2006/relationships/slideLayout" Target="../slideLayouts/slideLayout916.xml"/><Relationship Id="rId38" Type="http://schemas.openxmlformats.org/officeDocument/2006/relationships/theme" Target="../theme/theme31.xml"/><Relationship Id="rId2" Type="http://schemas.openxmlformats.org/officeDocument/2006/relationships/slideLayout" Target="../slideLayouts/slideLayout885.xml"/><Relationship Id="rId16" Type="http://schemas.openxmlformats.org/officeDocument/2006/relationships/slideLayout" Target="../slideLayouts/slideLayout899.xml"/><Relationship Id="rId20" Type="http://schemas.openxmlformats.org/officeDocument/2006/relationships/slideLayout" Target="../slideLayouts/slideLayout903.xml"/><Relationship Id="rId29" Type="http://schemas.openxmlformats.org/officeDocument/2006/relationships/slideLayout" Target="../slideLayouts/slideLayout912.xml"/><Relationship Id="rId1" Type="http://schemas.openxmlformats.org/officeDocument/2006/relationships/slideLayout" Target="../slideLayouts/slideLayout884.xml"/><Relationship Id="rId6" Type="http://schemas.openxmlformats.org/officeDocument/2006/relationships/slideLayout" Target="../slideLayouts/slideLayout889.xml"/><Relationship Id="rId11" Type="http://schemas.openxmlformats.org/officeDocument/2006/relationships/slideLayout" Target="../slideLayouts/slideLayout894.xml"/><Relationship Id="rId24" Type="http://schemas.openxmlformats.org/officeDocument/2006/relationships/slideLayout" Target="../slideLayouts/slideLayout907.xml"/><Relationship Id="rId32" Type="http://schemas.openxmlformats.org/officeDocument/2006/relationships/slideLayout" Target="../slideLayouts/slideLayout915.xml"/><Relationship Id="rId37" Type="http://schemas.openxmlformats.org/officeDocument/2006/relationships/slideLayout" Target="../slideLayouts/slideLayout920.xml"/><Relationship Id="rId5" Type="http://schemas.openxmlformats.org/officeDocument/2006/relationships/slideLayout" Target="../slideLayouts/slideLayout888.xml"/><Relationship Id="rId15" Type="http://schemas.openxmlformats.org/officeDocument/2006/relationships/slideLayout" Target="../slideLayouts/slideLayout898.xml"/><Relationship Id="rId23" Type="http://schemas.openxmlformats.org/officeDocument/2006/relationships/slideLayout" Target="../slideLayouts/slideLayout906.xml"/><Relationship Id="rId28" Type="http://schemas.openxmlformats.org/officeDocument/2006/relationships/slideLayout" Target="../slideLayouts/slideLayout911.xml"/><Relationship Id="rId36" Type="http://schemas.openxmlformats.org/officeDocument/2006/relationships/slideLayout" Target="../slideLayouts/slideLayout919.xml"/><Relationship Id="rId10" Type="http://schemas.openxmlformats.org/officeDocument/2006/relationships/slideLayout" Target="../slideLayouts/slideLayout893.xml"/><Relationship Id="rId19" Type="http://schemas.openxmlformats.org/officeDocument/2006/relationships/slideLayout" Target="../slideLayouts/slideLayout902.xml"/><Relationship Id="rId31" Type="http://schemas.openxmlformats.org/officeDocument/2006/relationships/slideLayout" Target="../slideLayouts/slideLayout914.xml"/><Relationship Id="rId4" Type="http://schemas.openxmlformats.org/officeDocument/2006/relationships/slideLayout" Target="../slideLayouts/slideLayout887.xml"/><Relationship Id="rId9" Type="http://schemas.openxmlformats.org/officeDocument/2006/relationships/slideLayout" Target="../slideLayouts/slideLayout892.xml"/><Relationship Id="rId14" Type="http://schemas.openxmlformats.org/officeDocument/2006/relationships/slideLayout" Target="../slideLayouts/slideLayout897.xml"/><Relationship Id="rId22" Type="http://schemas.openxmlformats.org/officeDocument/2006/relationships/slideLayout" Target="../slideLayouts/slideLayout905.xml"/><Relationship Id="rId27" Type="http://schemas.openxmlformats.org/officeDocument/2006/relationships/slideLayout" Target="../slideLayouts/slideLayout910.xml"/><Relationship Id="rId30" Type="http://schemas.openxmlformats.org/officeDocument/2006/relationships/slideLayout" Target="../slideLayouts/slideLayout913.xml"/><Relationship Id="rId35" Type="http://schemas.openxmlformats.org/officeDocument/2006/relationships/slideLayout" Target="../slideLayouts/slideLayout918.xml"/><Relationship Id="rId8" Type="http://schemas.openxmlformats.org/officeDocument/2006/relationships/slideLayout" Target="../slideLayouts/slideLayout891.xml"/><Relationship Id="rId3" Type="http://schemas.openxmlformats.org/officeDocument/2006/relationships/slideLayout" Target="../slideLayouts/slideLayout886.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928.xml"/><Relationship Id="rId13" Type="http://schemas.openxmlformats.org/officeDocument/2006/relationships/slideLayout" Target="../slideLayouts/slideLayout933.xml"/><Relationship Id="rId3" Type="http://schemas.openxmlformats.org/officeDocument/2006/relationships/slideLayout" Target="../slideLayouts/slideLayout923.xml"/><Relationship Id="rId7" Type="http://schemas.openxmlformats.org/officeDocument/2006/relationships/slideLayout" Target="../slideLayouts/slideLayout927.xml"/><Relationship Id="rId12" Type="http://schemas.openxmlformats.org/officeDocument/2006/relationships/slideLayout" Target="../slideLayouts/slideLayout932.xml"/><Relationship Id="rId2" Type="http://schemas.openxmlformats.org/officeDocument/2006/relationships/slideLayout" Target="../slideLayouts/slideLayout922.xml"/><Relationship Id="rId1" Type="http://schemas.openxmlformats.org/officeDocument/2006/relationships/slideLayout" Target="../slideLayouts/slideLayout921.xml"/><Relationship Id="rId6" Type="http://schemas.openxmlformats.org/officeDocument/2006/relationships/slideLayout" Target="../slideLayouts/slideLayout926.xml"/><Relationship Id="rId11" Type="http://schemas.openxmlformats.org/officeDocument/2006/relationships/slideLayout" Target="../slideLayouts/slideLayout931.xml"/><Relationship Id="rId5" Type="http://schemas.openxmlformats.org/officeDocument/2006/relationships/slideLayout" Target="../slideLayouts/slideLayout925.xml"/><Relationship Id="rId15" Type="http://schemas.openxmlformats.org/officeDocument/2006/relationships/theme" Target="../theme/theme32.xml"/><Relationship Id="rId10" Type="http://schemas.openxmlformats.org/officeDocument/2006/relationships/slideLayout" Target="../slideLayouts/slideLayout930.xml"/><Relationship Id="rId4" Type="http://schemas.openxmlformats.org/officeDocument/2006/relationships/slideLayout" Target="../slideLayouts/slideLayout924.xml"/><Relationship Id="rId9" Type="http://schemas.openxmlformats.org/officeDocument/2006/relationships/slideLayout" Target="../slideLayouts/slideLayout929.xml"/><Relationship Id="rId14" Type="http://schemas.openxmlformats.org/officeDocument/2006/relationships/slideLayout" Target="../slideLayouts/slideLayout934.xml"/></Relationships>
</file>

<file path=ppt/slideMasters/_rels/slideMaster33.xml.rels><?xml version="1.0" encoding="UTF-8" standalone="yes"?>
<Relationships xmlns="http://schemas.openxmlformats.org/package/2006/relationships"><Relationship Id="rId13" Type="http://schemas.openxmlformats.org/officeDocument/2006/relationships/slideLayout" Target="../slideLayouts/slideLayout947.xml"/><Relationship Id="rId18" Type="http://schemas.openxmlformats.org/officeDocument/2006/relationships/slideLayout" Target="../slideLayouts/slideLayout952.xml"/><Relationship Id="rId26" Type="http://schemas.openxmlformats.org/officeDocument/2006/relationships/slideLayout" Target="../slideLayouts/slideLayout960.xml"/><Relationship Id="rId39" Type="http://schemas.openxmlformats.org/officeDocument/2006/relationships/theme" Target="../theme/theme33.xml"/><Relationship Id="rId21" Type="http://schemas.openxmlformats.org/officeDocument/2006/relationships/slideLayout" Target="../slideLayouts/slideLayout955.xml"/><Relationship Id="rId34" Type="http://schemas.openxmlformats.org/officeDocument/2006/relationships/slideLayout" Target="../slideLayouts/slideLayout968.xml"/><Relationship Id="rId7" Type="http://schemas.openxmlformats.org/officeDocument/2006/relationships/slideLayout" Target="../slideLayouts/slideLayout941.xml"/><Relationship Id="rId12" Type="http://schemas.openxmlformats.org/officeDocument/2006/relationships/slideLayout" Target="../slideLayouts/slideLayout946.xml"/><Relationship Id="rId17" Type="http://schemas.openxmlformats.org/officeDocument/2006/relationships/slideLayout" Target="../slideLayouts/slideLayout951.xml"/><Relationship Id="rId25" Type="http://schemas.openxmlformats.org/officeDocument/2006/relationships/slideLayout" Target="../slideLayouts/slideLayout959.xml"/><Relationship Id="rId33" Type="http://schemas.openxmlformats.org/officeDocument/2006/relationships/slideLayout" Target="../slideLayouts/slideLayout967.xml"/><Relationship Id="rId38" Type="http://schemas.openxmlformats.org/officeDocument/2006/relationships/slideLayout" Target="../slideLayouts/slideLayout972.xml"/><Relationship Id="rId2" Type="http://schemas.openxmlformats.org/officeDocument/2006/relationships/slideLayout" Target="../slideLayouts/slideLayout936.xml"/><Relationship Id="rId16" Type="http://schemas.openxmlformats.org/officeDocument/2006/relationships/slideLayout" Target="../slideLayouts/slideLayout950.xml"/><Relationship Id="rId20" Type="http://schemas.openxmlformats.org/officeDocument/2006/relationships/slideLayout" Target="../slideLayouts/slideLayout954.xml"/><Relationship Id="rId29" Type="http://schemas.openxmlformats.org/officeDocument/2006/relationships/slideLayout" Target="../slideLayouts/slideLayout963.xml"/><Relationship Id="rId1" Type="http://schemas.openxmlformats.org/officeDocument/2006/relationships/slideLayout" Target="../slideLayouts/slideLayout935.xml"/><Relationship Id="rId6" Type="http://schemas.openxmlformats.org/officeDocument/2006/relationships/slideLayout" Target="../slideLayouts/slideLayout940.xml"/><Relationship Id="rId11" Type="http://schemas.openxmlformats.org/officeDocument/2006/relationships/slideLayout" Target="../slideLayouts/slideLayout945.xml"/><Relationship Id="rId24" Type="http://schemas.openxmlformats.org/officeDocument/2006/relationships/slideLayout" Target="../slideLayouts/slideLayout958.xml"/><Relationship Id="rId32" Type="http://schemas.openxmlformats.org/officeDocument/2006/relationships/slideLayout" Target="../slideLayouts/slideLayout966.xml"/><Relationship Id="rId37" Type="http://schemas.openxmlformats.org/officeDocument/2006/relationships/slideLayout" Target="../slideLayouts/slideLayout971.xml"/><Relationship Id="rId5" Type="http://schemas.openxmlformats.org/officeDocument/2006/relationships/slideLayout" Target="../slideLayouts/slideLayout939.xml"/><Relationship Id="rId15" Type="http://schemas.openxmlformats.org/officeDocument/2006/relationships/slideLayout" Target="../slideLayouts/slideLayout949.xml"/><Relationship Id="rId23" Type="http://schemas.openxmlformats.org/officeDocument/2006/relationships/slideLayout" Target="../slideLayouts/slideLayout957.xml"/><Relationship Id="rId28" Type="http://schemas.openxmlformats.org/officeDocument/2006/relationships/slideLayout" Target="../slideLayouts/slideLayout962.xml"/><Relationship Id="rId36" Type="http://schemas.openxmlformats.org/officeDocument/2006/relationships/slideLayout" Target="../slideLayouts/slideLayout970.xml"/><Relationship Id="rId10" Type="http://schemas.openxmlformats.org/officeDocument/2006/relationships/slideLayout" Target="../slideLayouts/slideLayout944.xml"/><Relationship Id="rId19" Type="http://schemas.openxmlformats.org/officeDocument/2006/relationships/slideLayout" Target="../slideLayouts/slideLayout953.xml"/><Relationship Id="rId31" Type="http://schemas.openxmlformats.org/officeDocument/2006/relationships/slideLayout" Target="../slideLayouts/slideLayout965.xml"/><Relationship Id="rId4" Type="http://schemas.openxmlformats.org/officeDocument/2006/relationships/slideLayout" Target="../slideLayouts/slideLayout938.xml"/><Relationship Id="rId9" Type="http://schemas.openxmlformats.org/officeDocument/2006/relationships/slideLayout" Target="../slideLayouts/slideLayout943.xml"/><Relationship Id="rId14" Type="http://schemas.openxmlformats.org/officeDocument/2006/relationships/slideLayout" Target="../slideLayouts/slideLayout948.xml"/><Relationship Id="rId22" Type="http://schemas.openxmlformats.org/officeDocument/2006/relationships/slideLayout" Target="../slideLayouts/slideLayout956.xml"/><Relationship Id="rId27" Type="http://schemas.openxmlformats.org/officeDocument/2006/relationships/slideLayout" Target="../slideLayouts/slideLayout961.xml"/><Relationship Id="rId30" Type="http://schemas.openxmlformats.org/officeDocument/2006/relationships/slideLayout" Target="../slideLayouts/slideLayout964.xml"/><Relationship Id="rId35" Type="http://schemas.openxmlformats.org/officeDocument/2006/relationships/slideLayout" Target="../slideLayouts/slideLayout969.xml"/><Relationship Id="rId8" Type="http://schemas.openxmlformats.org/officeDocument/2006/relationships/slideLayout" Target="../slideLayouts/slideLayout942.xml"/><Relationship Id="rId3" Type="http://schemas.openxmlformats.org/officeDocument/2006/relationships/slideLayout" Target="../slideLayouts/slideLayout937.xml"/></Relationships>
</file>

<file path=ppt/slideMasters/_rels/slideMaster34.xml.rels><?xml version="1.0" encoding="UTF-8" standalone="yes"?>
<Relationships xmlns="http://schemas.openxmlformats.org/package/2006/relationships"><Relationship Id="rId13" Type="http://schemas.openxmlformats.org/officeDocument/2006/relationships/slideLayout" Target="../slideLayouts/slideLayout985.xml"/><Relationship Id="rId18" Type="http://schemas.openxmlformats.org/officeDocument/2006/relationships/slideLayout" Target="../slideLayouts/slideLayout990.xml"/><Relationship Id="rId26" Type="http://schemas.openxmlformats.org/officeDocument/2006/relationships/slideLayout" Target="../slideLayouts/slideLayout998.xml"/><Relationship Id="rId39" Type="http://schemas.openxmlformats.org/officeDocument/2006/relationships/slideLayout" Target="../slideLayouts/slideLayout1011.xml"/><Relationship Id="rId21" Type="http://schemas.openxmlformats.org/officeDocument/2006/relationships/slideLayout" Target="../slideLayouts/slideLayout993.xml"/><Relationship Id="rId34" Type="http://schemas.openxmlformats.org/officeDocument/2006/relationships/slideLayout" Target="../slideLayouts/slideLayout1006.xml"/><Relationship Id="rId7" Type="http://schemas.openxmlformats.org/officeDocument/2006/relationships/slideLayout" Target="../slideLayouts/slideLayout979.xml"/><Relationship Id="rId12" Type="http://schemas.openxmlformats.org/officeDocument/2006/relationships/slideLayout" Target="../slideLayouts/slideLayout984.xml"/><Relationship Id="rId17" Type="http://schemas.openxmlformats.org/officeDocument/2006/relationships/slideLayout" Target="../slideLayouts/slideLayout989.xml"/><Relationship Id="rId25" Type="http://schemas.openxmlformats.org/officeDocument/2006/relationships/slideLayout" Target="../slideLayouts/slideLayout997.xml"/><Relationship Id="rId33" Type="http://schemas.openxmlformats.org/officeDocument/2006/relationships/slideLayout" Target="../slideLayouts/slideLayout1005.xml"/><Relationship Id="rId38" Type="http://schemas.openxmlformats.org/officeDocument/2006/relationships/slideLayout" Target="../slideLayouts/slideLayout1010.xml"/><Relationship Id="rId2" Type="http://schemas.openxmlformats.org/officeDocument/2006/relationships/slideLayout" Target="../slideLayouts/slideLayout974.xml"/><Relationship Id="rId16" Type="http://schemas.openxmlformats.org/officeDocument/2006/relationships/slideLayout" Target="../slideLayouts/slideLayout988.xml"/><Relationship Id="rId20" Type="http://schemas.openxmlformats.org/officeDocument/2006/relationships/slideLayout" Target="../slideLayouts/slideLayout992.xml"/><Relationship Id="rId29" Type="http://schemas.openxmlformats.org/officeDocument/2006/relationships/slideLayout" Target="../slideLayouts/slideLayout1001.xml"/><Relationship Id="rId1" Type="http://schemas.openxmlformats.org/officeDocument/2006/relationships/slideLayout" Target="../slideLayouts/slideLayout973.xml"/><Relationship Id="rId6" Type="http://schemas.openxmlformats.org/officeDocument/2006/relationships/slideLayout" Target="../slideLayouts/slideLayout978.xml"/><Relationship Id="rId11" Type="http://schemas.openxmlformats.org/officeDocument/2006/relationships/slideLayout" Target="../slideLayouts/slideLayout983.xml"/><Relationship Id="rId24" Type="http://schemas.openxmlformats.org/officeDocument/2006/relationships/slideLayout" Target="../slideLayouts/slideLayout996.xml"/><Relationship Id="rId32" Type="http://schemas.openxmlformats.org/officeDocument/2006/relationships/slideLayout" Target="../slideLayouts/slideLayout1004.xml"/><Relationship Id="rId37" Type="http://schemas.openxmlformats.org/officeDocument/2006/relationships/slideLayout" Target="../slideLayouts/slideLayout1009.xml"/><Relationship Id="rId40" Type="http://schemas.openxmlformats.org/officeDocument/2006/relationships/theme" Target="../theme/theme34.xml"/><Relationship Id="rId5" Type="http://schemas.openxmlformats.org/officeDocument/2006/relationships/slideLayout" Target="../slideLayouts/slideLayout977.xml"/><Relationship Id="rId15" Type="http://schemas.openxmlformats.org/officeDocument/2006/relationships/slideLayout" Target="../slideLayouts/slideLayout987.xml"/><Relationship Id="rId23" Type="http://schemas.openxmlformats.org/officeDocument/2006/relationships/slideLayout" Target="../slideLayouts/slideLayout995.xml"/><Relationship Id="rId28" Type="http://schemas.openxmlformats.org/officeDocument/2006/relationships/slideLayout" Target="../slideLayouts/slideLayout1000.xml"/><Relationship Id="rId36" Type="http://schemas.openxmlformats.org/officeDocument/2006/relationships/slideLayout" Target="../slideLayouts/slideLayout1008.xml"/><Relationship Id="rId10" Type="http://schemas.openxmlformats.org/officeDocument/2006/relationships/slideLayout" Target="../slideLayouts/slideLayout982.xml"/><Relationship Id="rId19" Type="http://schemas.openxmlformats.org/officeDocument/2006/relationships/slideLayout" Target="../slideLayouts/slideLayout991.xml"/><Relationship Id="rId31" Type="http://schemas.openxmlformats.org/officeDocument/2006/relationships/slideLayout" Target="../slideLayouts/slideLayout1003.xml"/><Relationship Id="rId4" Type="http://schemas.openxmlformats.org/officeDocument/2006/relationships/slideLayout" Target="../slideLayouts/slideLayout976.xml"/><Relationship Id="rId9" Type="http://schemas.openxmlformats.org/officeDocument/2006/relationships/slideLayout" Target="../slideLayouts/slideLayout981.xml"/><Relationship Id="rId14" Type="http://schemas.openxmlformats.org/officeDocument/2006/relationships/slideLayout" Target="../slideLayouts/slideLayout986.xml"/><Relationship Id="rId22" Type="http://schemas.openxmlformats.org/officeDocument/2006/relationships/slideLayout" Target="../slideLayouts/slideLayout994.xml"/><Relationship Id="rId27" Type="http://schemas.openxmlformats.org/officeDocument/2006/relationships/slideLayout" Target="../slideLayouts/slideLayout999.xml"/><Relationship Id="rId30" Type="http://schemas.openxmlformats.org/officeDocument/2006/relationships/slideLayout" Target="../slideLayouts/slideLayout1002.xml"/><Relationship Id="rId35" Type="http://schemas.openxmlformats.org/officeDocument/2006/relationships/slideLayout" Target="../slideLayouts/slideLayout1007.xml"/><Relationship Id="rId8" Type="http://schemas.openxmlformats.org/officeDocument/2006/relationships/slideLayout" Target="../slideLayouts/slideLayout980.xml"/><Relationship Id="rId3" Type="http://schemas.openxmlformats.org/officeDocument/2006/relationships/slideLayout" Target="../slideLayouts/slideLayout97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1019.xml"/><Relationship Id="rId13" Type="http://schemas.openxmlformats.org/officeDocument/2006/relationships/slideLayout" Target="../slideLayouts/slideLayout1024.xml"/><Relationship Id="rId18" Type="http://schemas.openxmlformats.org/officeDocument/2006/relationships/slideLayout" Target="../slideLayouts/slideLayout1029.xml"/><Relationship Id="rId26" Type="http://schemas.openxmlformats.org/officeDocument/2006/relationships/slideLayout" Target="../slideLayouts/slideLayout1037.xml"/><Relationship Id="rId3" Type="http://schemas.openxmlformats.org/officeDocument/2006/relationships/slideLayout" Target="../slideLayouts/slideLayout1014.xml"/><Relationship Id="rId21" Type="http://schemas.openxmlformats.org/officeDocument/2006/relationships/slideLayout" Target="../slideLayouts/slideLayout1032.xml"/><Relationship Id="rId7" Type="http://schemas.openxmlformats.org/officeDocument/2006/relationships/slideLayout" Target="../slideLayouts/slideLayout1018.xml"/><Relationship Id="rId12" Type="http://schemas.openxmlformats.org/officeDocument/2006/relationships/slideLayout" Target="../slideLayouts/slideLayout1023.xml"/><Relationship Id="rId17" Type="http://schemas.openxmlformats.org/officeDocument/2006/relationships/slideLayout" Target="../slideLayouts/slideLayout1028.xml"/><Relationship Id="rId25" Type="http://schemas.openxmlformats.org/officeDocument/2006/relationships/slideLayout" Target="../slideLayouts/slideLayout1036.xml"/><Relationship Id="rId2" Type="http://schemas.openxmlformats.org/officeDocument/2006/relationships/slideLayout" Target="../slideLayouts/slideLayout1013.xml"/><Relationship Id="rId16" Type="http://schemas.openxmlformats.org/officeDocument/2006/relationships/slideLayout" Target="../slideLayouts/slideLayout1027.xml"/><Relationship Id="rId20" Type="http://schemas.openxmlformats.org/officeDocument/2006/relationships/slideLayout" Target="../slideLayouts/slideLayout1031.xml"/><Relationship Id="rId29" Type="http://schemas.openxmlformats.org/officeDocument/2006/relationships/slideLayout" Target="../slideLayouts/slideLayout1040.xml"/><Relationship Id="rId1" Type="http://schemas.openxmlformats.org/officeDocument/2006/relationships/slideLayout" Target="../slideLayouts/slideLayout1012.xml"/><Relationship Id="rId6" Type="http://schemas.openxmlformats.org/officeDocument/2006/relationships/slideLayout" Target="../slideLayouts/slideLayout1017.xml"/><Relationship Id="rId11" Type="http://schemas.openxmlformats.org/officeDocument/2006/relationships/slideLayout" Target="../slideLayouts/slideLayout1022.xml"/><Relationship Id="rId24" Type="http://schemas.openxmlformats.org/officeDocument/2006/relationships/slideLayout" Target="../slideLayouts/slideLayout1035.xml"/><Relationship Id="rId5" Type="http://schemas.openxmlformats.org/officeDocument/2006/relationships/slideLayout" Target="../slideLayouts/slideLayout1016.xml"/><Relationship Id="rId15" Type="http://schemas.openxmlformats.org/officeDocument/2006/relationships/slideLayout" Target="../slideLayouts/slideLayout1026.xml"/><Relationship Id="rId23" Type="http://schemas.openxmlformats.org/officeDocument/2006/relationships/slideLayout" Target="../slideLayouts/slideLayout1034.xml"/><Relationship Id="rId28" Type="http://schemas.openxmlformats.org/officeDocument/2006/relationships/slideLayout" Target="../slideLayouts/slideLayout1039.xml"/><Relationship Id="rId10" Type="http://schemas.openxmlformats.org/officeDocument/2006/relationships/slideLayout" Target="../slideLayouts/slideLayout1021.xml"/><Relationship Id="rId19" Type="http://schemas.openxmlformats.org/officeDocument/2006/relationships/slideLayout" Target="../slideLayouts/slideLayout1030.xml"/><Relationship Id="rId4" Type="http://schemas.openxmlformats.org/officeDocument/2006/relationships/slideLayout" Target="../slideLayouts/slideLayout1015.xml"/><Relationship Id="rId9" Type="http://schemas.openxmlformats.org/officeDocument/2006/relationships/slideLayout" Target="../slideLayouts/slideLayout1020.xml"/><Relationship Id="rId14" Type="http://schemas.openxmlformats.org/officeDocument/2006/relationships/slideLayout" Target="../slideLayouts/slideLayout1025.xml"/><Relationship Id="rId22" Type="http://schemas.openxmlformats.org/officeDocument/2006/relationships/slideLayout" Target="../slideLayouts/slideLayout1033.xml"/><Relationship Id="rId27" Type="http://schemas.openxmlformats.org/officeDocument/2006/relationships/slideLayout" Target="../slideLayouts/slideLayout1038.xml"/><Relationship Id="rId30"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3" Type="http://schemas.openxmlformats.org/officeDocument/2006/relationships/slideLayout" Target="../slideLayouts/slideLayout1043.xml"/><Relationship Id="rId2" Type="http://schemas.openxmlformats.org/officeDocument/2006/relationships/slideLayout" Target="../slideLayouts/slideLayout1042.xml"/><Relationship Id="rId1" Type="http://schemas.openxmlformats.org/officeDocument/2006/relationships/slideLayout" Target="../slideLayouts/slideLayout1041.xml"/><Relationship Id="rId6" Type="http://schemas.openxmlformats.org/officeDocument/2006/relationships/theme" Target="../theme/theme36.xml"/><Relationship Id="rId5" Type="http://schemas.openxmlformats.org/officeDocument/2006/relationships/slideLayout" Target="../slideLayouts/slideLayout1045.xml"/><Relationship Id="rId4" Type="http://schemas.openxmlformats.org/officeDocument/2006/relationships/slideLayout" Target="../slideLayouts/slideLayout1044.xml"/></Relationships>
</file>

<file path=ppt/slideMasters/_rels/slideMaster37.xml.rels><?xml version="1.0" encoding="UTF-8" standalone="yes"?>
<Relationships xmlns="http://schemas.openxmlformats.org/package/2006/relationships"><Relationship Id="rId3" Type="http://schemas.openxmlformats.org/officeDocument/2006/relationships/slideLayout" Target="../slideLayouts/slideLayout1048.xml"/><Relationship Id="rId2" Type="http://schemas.openxmlformats.org/officeDocument/2006/relationships/slideLayout" Target="../slideLayouts/slideLayout1047.xml"/><Relationship Id="rId1" Type="http://schemas.openxmlformats.org/officeDocument/2006/relationships/slideLayout" Target="../slideLayouts/slideLayout1046.xml"/><Relationship Id="rId5" Type="http://schemas.openxmlformats.org/officeDocument/2006/relationships/theme" Target="../theme/theme37.xml"/><Relationship Id="rId4" Type="http://schemas.openxmlformats.org/officeDocument/2006/relationships/slideLayout" Target="../slideLayouts/slideLayout1049.xml"/></Relationships>
</file>

<file path=ppt/slideMasters/_rels/slideMaster38.xml.rels><?xml version="1.0" encoding="UTF-8" standalone="yes"?>
<Relationships xmlns="http://schemas.openxmlformats.org/package/2006/relationships"><Relationship Id="rId1"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3" Type="http://schemas.openxmlformats.org/officeDocument/2006/relationships/slideLayout" Target="../slideLayouts/slideLayout1052.xml"/><Relationship Id="rId7" Type="http://schemas.openxmlformats.org/officeDocument/2006/relationships/theme" Target="../theme/theme39.xml"/><Relationship Id="rId2" Type="http://schemas.openxmlformats.org/officeDocument/2006/relationships/slideLayout" Target="../slideLayouts/slideLayout1051.xml"/><Relationship Id="rId1" Type="http://schemas.openxmlformats.org/officeDocument/2006/relationships/slideLayout" Target="../slideLayouts/slideLayout1050.xml"/><Relationship Id="rId6" Type="http://schemas.openxmlformats.org/officeDocument/2006/relationships/slideLayout" Target="../slideLayouts/slideLayout1055.xml"/><Relationship Id="rId5" Type="http://schemas.openxmlformats.org/officeDocument/2006/relationships/slideLayout" Target="../slideLayouts/slideLayout1054.xml"/><Relationship Id="rId4" Type="http://schemas.openxmlformats.org/officeDocument/2006/relationships/slideLayout" Target="../slideLayouts/slideLayout10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theme" Target="../theme/theme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8" Type="http://schemas.openxmlformats.org/officeDocument/2006/relationships/slideLayout" Target="../slideLayouts/slideLayout113.xml"/><Relationship Id="rId3" Type="http://schemas.openxmlformats.org/officeDocument/2006/relationships/slideLayout" Target="../slideLayouts/slideLayout108.xml"/></Relationships>
</file>

<file path=ppt/slideMasters/_rels/slideMaster40.xml.rels><?xml version="1.0" encoding="UTF-8" standalone="yes"?>
<Relationships xmlns="http://schemas.openxmlformats.org/package/2006/relationships"><Relationship Id="rId13" Type="http://schemas.openxmlformats.org/officeDocument/2006/relationships/slideLayout" Target="../slideLayouts/slideLayout1068.xml"/><Relationship Id="rId18" Type="http://schemas.openxmlformats.org/officeDocument/2006/relationships/slideLayout" Target="../slideLayouts/slideLayout1073.xml"/><Relationship Id="rId26" Type="http://schemas.openxmlformats.org/officeDocument/2006/relationships/slideLayout" Target="../slideLayouts/slideLayout1081.xml"/><Relationship Id="rId3" Type="http://schemas.openxmlformats.org/officeDocument/2006/relationships/slideLayout" Target="../slideLayouts/slideLayout1058.xml"/><Relationship Id="rId21" Type="http://schemas.openxmlformats.org/officeDocument/2006/relationships/slideLayout" Target="../slideLayouts/slideLayout1076.xml"/><Relationship Id="rId7" Type="http://schemas.openxmlformats.org/officeDocument/2006/relationships/slideLayout" Target="../slideLayouts/slideLayout1062.xml"/><Relationship Id="rId12" Type="http://schemas.openxmlformats.org/officeDocument/2006/relationships/slideLayout" Target="../slideLayouts/slideLayout1067.xml"/><Relationship Id="rId17" Type="http://schemas.openxmlformats.org/officeDocument/2006/relationships/slideLayout" Target="../slideLayouts/slideLayout1072.xml"/><Relationship Id="rId25" Type="http://schemas.openxmlformats.org/officeDocument/2006/relationships/slideLayout" Target="../slideLayouts/slideLayout1080.xml"/><Relationship Id="rId33" Type="http://schemas.openxmlformats.org/officeDocument/2006/relationships/theme" Target="../theme/theme40.xml"/><Relationship Id="rId2" Type="http://schemas.openxmlformats.org/officeDocument/2006/relationships/slideLayout" Target="../slideLayouts/slideLayout1057.xml"/><Relationship Id="rId16" Type="http://schemas.openxmlformats.org/officeDocument/2006/relationships/slideLayout" Target="../slideLayouts/slideLayout1071.xml"/><Relationship Id="rId20" Type="http://schemas.openxmlformats.org/officeDocument/2006/relationships/slideLayout" Target="../slideLayouts/slideLayout1075.xml"/><Relationship Id="rId29" Type="http://schemas.openxmlformats.org/officeDocument/2006/relationships/slideLayout" Target="../slideLayouts/slideLayout1084.xml"/><Relationship Id="rId1" Type="http://schemas.openxmlformats.org/officeDocument/2006/relationships/slideLayout" Target="../slideLayouts/slideLayout1056.xml"/><Relationship Id="rId6" Type="http://schemas.openxmlformats.org/officeDocument/2006/relationships/slideLayout" Target="../slideLayouts/slideLayout1061.xml"/><Relationship Id="rId11" Type="http://schemas.openxmlformats.org/officeDocument/2006/relationships/slideLayout" Target="../slideLayouts/slideLayout1066.xml"/><Relationship Id="rId24" Type="http://schemas.openxmlformats.org/officeDocument/2006/relationships/slideLayout" Target="../slideLayouts/slideLayout1079.xml"/><Relationship Id="rId32" Type="http://schemas.openxmlformats.org/officeDocument/2006/relationships/slideLayout" Target="../slideLayouts/slideLayout1087.xml"/><Relationship Id="rId5" Type="http://schemas.openxmlformats.org/officeDocument/2006/relationships/slideLayout" Target="../slideLayouts/slideLayout1060.xml"/><Relationship Id="rId15" Type="http://schemas.openxmlformats.org/officeDocument/2006/relationships/slideLayout" Target="../slideLayouts/slideLayout1070.xml"/><Relationship Id="rId23" Type="http://schemas.openxmlformats.org/officeDocument/2006/relationships/slideLayout" Target="../slideLayouts/slideLayout1078.xml"/><Relationship Id="rId28" Type="http://schemas.openxmlformats.org/officeDocument/2006/relationships/slideLayout" Target="../slideLayouts/slideLayout1083.xml"/><Relationship Id="rId10" Type="http://schemas.openxmlformats.org/officeDocument/2006/relationships/slideLayout" Target="../slideLayouts/slideLayout1065.xml"/><Relationship Id="rId19" Type="http://schemas.openxmlformats.org/officeDocument/2006/relationships/slideLayout" Target="../slideLayouts/slideLayout1074.xml"/><Relationship Id="rId31" Type="http://schemas.openxmlformats.org/officeDocument/2006/relationships/slideLayout" Target="../slideLayouts/slideLayout1086.xml"/><Relationship Id="rId4" Type="http://schemas.openxmlformats.org/officeDocument/2006/relationships/slideLayout" Target="../slideLayouts/slideLayout1059.xml"/><Relationship Id="rId9" Type="http://schemas.openxmlformats.org/officeDocument/2006/relationships/slideLayout" Target="../slideLayouts/slideLayout1064.xml"/><Relationship Id="rId14" Type="http://schemas.openxmlformats.org/officeDocument/2006/relationships/slideLayout" Target="../slideLayouts/slideLayout1069.xml"/><Relationship Id="rId22" Type="http://schemas.openxmlformats.org/officeDocument/2006/relationships/slideLayout" Target="../slideLayouts/slideLayout1077.xml"/><Relationship Id="rId27" Type="http://schemas.openxmlformats.org/officeDocument/2006/relationships/slideLayout" Target="../slideLayouts/slideLayout1082.xml"/><Relationship Id="rId30" Type="http://schemas.openxmlformats.org/officeDocument/2006/relationships/slideLayout" Target="../slideLayouts/slideLayout1085.xml"/><Relationship Id="rId8" Type="http://schemas.openxmlformats.org/officeDocument/2006/relationships/slideLayout" Target="../slideLayouts/slideLayout1063.xml"/></Relationships>
</file>

<file path=ppt/slideMasters/_rels/slideMaster41.xml.rels><?xml version="1.0" encoding="UTF-8" standalone="yes"?>
<Relationships xmlns="http://schemas.openxmlformats.org/package/2006/relationships"><Relationship Id="rId8" Type="http://schemas.openxmlformats.org/officeDocument/2006/relationships/theme" Target="../theme/theme41.xml"/><Relationship Id="rId3" Type="http://schemas.openxmlformats.org/officeDocument/2006/relationships/slideLayout" Target="../slideLayouts/slideLayout1090.xml"/><Relationship Id="rId7" Type="http://schemas.openxmlformats.org/officeDocument/2006/relationships/slideLayout" Target="../slideLayouts/slideLayout1094.xml"/><Relationship Id="rId2" Type="http://schemas.openxmlformats.org/officeDocument/2006/relationships/slideLayout" Target="../slideLayouts/slideLayout1089.xml"/><Relationship Id="rId1" Type="http://schemas.openxmlformats.org/officeDocument/2006/relationships/slideLayout" Target="../slideLayouts/slideLayout1088.xml"/><Relationship Id="rId6" Type="http://schemas.openxmlformats.org/officeDocument/2006/relationships/slideLayout" Target="../slideLayouts/slideLayout1093.xml"/><Relationship Id="rId5" Type="http://schemas.openxmlformats.org/officeDocument/2006/relationships/slideLayout" Target="../slideLayouts/slideLayout1092.xml"/><Relationship Id="rId4" Type="http://schemas.openxmlformats.org/officeDocument/2006/relationships/slideLayout" Target="../slideLayouts/slideLayout1091.xml"/></Relationships>
</file>

<file path=ppt/slideMasters/_rels/slideMaster42.xml.rels><?xml version="1.0" encoding="UTF-8" standalone="yes"?>
<Relationships xmlns="http://schemas.openxmlformats.org/package/2006/relationships"><Relationship Id="rId3" Type="http://schemas.openxmlformats.org/officeDocument/2006/relationships/slideLayout" Target="../slideLayouts/slideLayout1097.xml"/><Relationship Id="rId2" Type="http://schemas.openxmlformats.org/officeDocument/2006/relationships/slideLayout" Target="../slideLayouts/slideLayout1096.xml"/><Relationship Id="rId1" Type="http://schemas.openxmlformats.org/officeDocument/2006/relationships/slideLayout" Target="../slideLayouts/slideLayout1095.xml"/><Relationship Id="rId6" Type="http://schemas.openxmlformats.org/officeDocument/2006/relationships/theme" Target="../theme/theme42.xml"/><Relationship Id="rId5" Type="http://schemas.openxmlformats.org/officeDocument/2006/relationships/slideLayout" Target="../slideLayouts/slideLayout1099.xml"/><Relationship Id="rId4" Type="http://schemas.openxmlformats.org/officeDocument/2006/relationships/slideLayout" Target="../slideLayouts/slideLayout1098.xml"/></Relationships>
</file>

<file path=ppt/slideMasters/_rels/slideMaster43.xml.rels><?xml version="1.0" encoding="UTF-8" standalone="yes"?>
<Relationships xmlns="http://schemas.openxmlformats.org/package/2006/relationships"><Relationship Id="rId3" Type="http://schemas.openxmlformats.org/officeDocument/2006/relationships/slideLayout" Target="../slideLayouts/slideLayout1102.xml"/><Relationship Id="rId7" Type="http://schemas.openxmlformats.org/officeDocument/2006/relationships/theme" Target="../theme/theme43.xml"/><Relationship Id="rId2" Type="http://schemas.openxmlformats.org/officeDocument/2006/relationships/slideLayout" Target="../slideLayouts/slideLayout1101.xml"/><Relationship Id="rId1" Type="http://schemas.openxmlformats.org/officeDocument/2006/relationships/slideLayout" Target="../slideLayouts/slideLayout1100.xml"/><Relationship Id="rId6" Type="http://schemas.openxmlformats.org/officeDocument/2006/relationships/slideLayout" Target="../slideLayouts/slideLayout1105.xml"/><Relationship Id="rId5" Type="http://schemas.openxmlformats.org/officeDocument/2006/relationships/slideLayout" Target="../slideLayouts/slideLayout1104.xml"/><Relationship Id="rId4" Type="http://schemas.openxmlformats.org/officeDocument/2006/relationships/slideLayout" Target="../slideLayouts/slideLayout110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theme" Target="../theme/theme5.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8" Type="http://schemas.openxmlformats.org/officeDocument/2006/relationships/slideLayout" Target="../slideLayouts/slideLayout151.xml"/><Relationship Id="rId3"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theme" Target="../theme/theme6.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8" Type="http://schemas.openxmlformats.org/officeDocument/2006/relationships/slideLayout" Target="../slideLayouts/slideLayout188.xml"/><Relationship Id="rId3"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9" Type="http://schemas.openxmlformats.org/officeDocument/2006/relationships/slideLayout" Target="../slideLayouts/slideLayout256.xml"/><Relationship Id="rId21" Type="http://schemas.openxmlformats.org/officeDocument/2006/relationships/slideLayout" Target="../slideLayouts/slideLayout238.xml"/><Relationship Id="rId34" Type="http://schemas.openxmlformats.org/officeDocument/2006/relationships/slideLayout" Target="../slideLayouts/slideLayout251.xml"/><Relationship Id="rId42" Type="http://schemas.openxmlformats.org/officeDocument/2006/relationships/slideLayout" Target="../slideLayouts/slideLayout259.xml"/><Relationship Id="rId7" Type="http://schemas.openxmlformats.org/officeDocument/2006/relationships/slideLayout" Target="../slideLayouts/slideLayout22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41" Type="http://schemas.openxmlformats.org/officeDocument/2006/relationships/slideLayout" Target="../slideLayouts/slideLayout258.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slideLayout" Target="../slideLayouts/slideLayout249.xml"/><Relationship Id="rId37" Type="http://schemas.openxmlformats.org/officeDocument/2006/relationships/slideLayout" Target="../slideLayouts/slideLayout254.xml"/><Relationship Id="rId40" Type="http://schemas.openxmlformats.org/officeDocument/2006/relationships/slideLayout" Target="../slideLayouts/slideLayout257.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36" Type="http://schemas.openxmlformats.org/officeDocument/2006/relationships/slideLayout" Target="../slideLayouts/slideLayout253.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4" Type="http://schemas.openxmlformats.org/officeDocument/2006/relationships/theme" Target="../theme/theme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35" Type="http://schemas.openxmlformats.org/officeDocument/2006/relationships/slideLayout" Target="../slideLayouts/slideLayout252.xml"/><Relationship Id="rId43" Type="http://schemas.openxmlformats.org/officeDocument/2006/relationships/slideLayout" Target="../slideLayouts/slideLayout260.xml"/><Relationship Id="rId8" Type="http://schemas.openxmlformats.org/officeDocument/2006/relationships/slideLayout" Target="../slideLayouts/slideLayout225.xml"/><Relationship Id="rId3" Type="http://schemas.openxmlformats.org/officeDocument/2006/relationships/slideLayout" Target="../slideLayouts/slideLayout220.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slideLayout" Target="../slideLayouts/slideLayout250.xml"/><Relationship Id="rId38" Type="http://schemas.openxmlformats.org/officeDocument/2006/relationships/slideLayout" Target="../slideLayouts/slideLayout25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9" Type="http://schemas.openxmlformats.org/officeDocument/2006/relationships/slideLayout" Target="../slideLayouts/slideLayout299.xml"/><Relationship Id="rId21" Type="http://schemas.openxmlformats.org/officeDocument/2006/relationships/slideLayout" Target="../slideLayouts/slideLayout281.xml"/><Relationship Id="rId34" Type="http://schemas.openxmlformats.org/officeDocument/2006/relationships/slideLayout" Target="../slideLayouts/slideLayout294.xml"/><Relationship Id="rId7" Type="http://schemas.openxmlformats.org/officeDocument/2006/relationships/slideLayout" Target="../slideLayouts/slideLayout26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29" Type="http://schemas.openxmlformats.org/officeDocument/2006/relationships/slideLayout" Target="../slideLayouts/slideLayout289.xml"/><Relationship Id="rId41" Type="http://schemas.openxmlformats.org/officeDocument/2006/relationships/theme" Target="../theme/theme8.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slideLayout" Target="../slideLayouts/slideLayout292.xml"/><Relationship Id="rId37" Type="http://schemas.openxmlformats.org/officeDocument/2006/relationships/slideLayout" Target="../slideLayouts/slideLayout297.xml"/><Relationship Id="rId40" Type="http://schemas.openxmlformats.org/officeDocument/2006/relationships/slideLayout" Target="../slideLayouts/slideLayout300.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36" Type="http://schemas.openxmlformats.org/officeDocument/2006/relationships/slideLayout" Target="../slideLayouts/slideLayout296.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slideLayout" Target="../slideLayouts/slideLayout291.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 Id="rId35" Type="http://schemas.openxmlformats.org/officeDocument/2006/relationships/slideLayout" Target="../slideLayouts/slideLayout295.xml"/><Relationship Id="rId8" Type="http://schemas.openxmlformats.org/officeDocument/2006/relationships/slideLayout" Target="../slideLayouts/slideLayout268.xml"/><Relationship Id="rId3" Type="http://schemas.openxmlformats.org/officeDocument/2006/relationships/slideLayout" Target="../slideLayouts/slideLayout263.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33" Type="http://schemas.openxmlformats.org/officeDocument/2006/relationships/slideLayout" Target="../slideLayouts/slideLayout293.xml"/><Relationship Id="rId38" Type="http://schemas.openxmlformats.org/officeDocument/2006/relationships/slideLayout" Target="../slideLayouts/slideLayout29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slideLayout" Target="../slideLayouts/slideLayout326.xml"/><Relationship Id="rId3" Type="http://schemas.openxmlformats.org/officeDocument/2006/relationships/slideLayout" Target="../slideLayouts/slideLayout303.xml"/><Relationship Id="rId21" Type="http://schemas.openxmlformats.org/officeDocument/2006/relationships/slideLayout" Target="../slideLayouts/slideLayout321.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33" Type="http://schemas.openxmlformats.org/officeDocument/2006/relationships/theme" Target="../theme/theme9.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29" Type="http://schemas.openxmlformats.org/officeDocument/2006/relationships/slideLayout" Target="../slideLayouts/slideLayout329.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32" Type="http://schemas.openxmlformats.org/officeDocument/2006/relationships/slideLayout" Target="../slideLayouts/slideLayout332.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28" Type="http://schemas.openxmlformats.org/officeDocument/2006/relationships/slideLayout" Target="../slideLayouts/slideLayout328.xml"/><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31" Type="http://schemas.openxmlformats.org/officeDocument/2006/relationships/slideLayout" Target="../slideLayouts/slideLayout331.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slideLayout" Target="../slideLayouts/slideLayout327.xml"/><Relationship Id="rId30" Type="http://schemas.openxmlformats.org/officeDocument/2006/relationships/slideLayout" Target="../slideLayouts/slideLayout330.xml"/><Relationship Id="rId8"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2019 / © 2019 IBM Corporation
</a:t>
            </a:r>
          </a:p>
        </p:txBody>
      </p:sp>
    </p:spTree>
    <p:extLst>
      <p:ext uri="{BB962C8B-B14F-4D97-AF65-F5344CB8AC3E}">
        <p14:creationId xmlns:p14="http://schemas.microsoft.com/office/powerpoint/2010/main" val="4353174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7"/>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6" name="Footer Placeholder 3">
            <a:extLst>
              <a:ext uri="{FF2B5EF4-FFF2-40B4-BE49-F238E27FC236}">
                <a16:creationId xmlns:a16="http://schemas.microsoft.com/office/drawing/2014/main" id="{A421F6A3-C3CC-B145-A1AF-E168BD654D59}"/>
              </a:ext>
            </a:extLst>
          </p:cNvPr>
          <p:cNvSpPr>
            <a:spLocks noGrp="1"/>
          </p:cNvSpPr>
          <p:nvPr>
            <p:ph type="ftr" sz="quarter" idx="3"/>
          </p:nvPr>
        </p:nvSpPr>
        <p:spPr>
          <a:xfrm>
            <a:off x="304800" y="6437376"/>
            <a:ext cx="8534400" cy="182880"/>
          </a:xfrm>
          <a:prstGeom prst="rect">
            <a:avLst/>
          </a:prstGeom>
        </p:spPr>
        <p:txBody>
          <a:bodyPr/>
          <a:lstStyle>
            <a:lvl1pPr>
              <a:defRPr sz="1067">
                <a:solidFill>
                  <a:schemeClr val="bg2"/>
                </a:solidFill>
                <a:latin typeface="IBM Plex Sans" panose="020B0503050203000203" pitchFamily="34" charset="77"/>
              </a:defRPr>
            </a:lvl1pPr>
          </a:lstStyle>
          <a:p>
            <a:r>
              <a:rPr lang="de-DE"/>
              <a:t>IBM Cloud IT Analyst Summit / November 15, 2018 / © 2018 IBM Corporation</a:t>
            </a:r>
            <a:endParaRPr lang="en-US"/>
          </a:p>
        </p:txBody>
      </p:sp>
    </p:spTree>
    <p:extLst>
      <p:ext uri="{BB962C8B-B14F-4D97-AF65-F5344CB8AC3E}">
        <p14:creationId xmlns:p14="http://schemas.microsoft.com/office/powerpoint/2010/main" val="3088833927"/>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 id="2147484029" r:id="rId25"/>
    <p:sldLayoutId id="2147484030" r:id="rId26"/>
    <p:sldLayoutId id="2147484031" r:id="rId27"/>
    <p:sldLayoutId id="2147484032" r:id="rId28"/>
    <p:sldLayoutId id="2147484033" r:id="rId29"/>
    <p:sldLayoutId id="2147484034" r:id="rId30"/>
    <p:sldLayoutId id="2147484035" r:id="rId31"/>
    <p:sldLayoutId id="2147484036" r:id="rId32"/>
    <p:sldLayoutId id="2147484037" r:id="rId33"/>
    <p:sldLayoutId id="2147484038" r:id="rId34"/>
    <p:sldLayoutId id="2147484039" r:id="rId35"/>
    <p:sldLayoutId id="2147484040" r:id="rId36"/>
    <p:sldLayoutId id="2147484041" r:id="rId37"/>
    <p:sldLayoutId id="2147484042" r:id="rId38"/>
    <p:sldLayoutId id="2147484043" r:id="rId39"/>
    <p:sldLayoutId id="2147484044" r:id="rId40"/>
    <p:sldLayoutId id="2147484045" r:id="rId41"/>
  </p:sldLayoutIdLst>
  <p:hf hdr="0" dt="0"/>
  <p:txStyles>
    <p:titleStyle>
      <a:lvl1pPr algn="l" defTabSz="609539" rtl="0" eaLnBrk="1" latinLnBrk="0" hangingPunct="1">
        <a:lnSpc>
          <a:spcPct val="90000"/>
        </a:lnSpc>
        <a:spcBef>
          <a:spcPct val="0"/>
        </a:spcBef>
        <a:buNone/>
        <a:defRPr sz="3200" kern="1200">
          <a:solidFill>
            <a:schemeClr val="bg2"/>
          </a:solidFill>
          <a:latin typeface="+mj-lt"/>
          <a:ea typeface="IBM Plex Sans" panose="020B0503050203000203" pitchFamily="34" charset="0"/>
          <a:cs typeface="Arial" charset="0"/>
        </a:defRPr>
      </a:lvl1pPr>
    </p:titleStyle>
    <p:bodyStyle>
      <a:lvl1pPr marL="0" indent="0" algn="l" defTabSz="609539" rtl="0" eaLnBrk="1" latinLnBrk="0" hangingPunct="1">
        <a:lnSpc>
          <a:spcPct val="100000"/>
        </a:lnSpc>
        <a:spcBef>
          <a:spcPts val="1467"/>
        </a:spcBef>
        <a:buFont typeface="Arial"/>
        <a:buNone/>
        <a:defRPr sz="1867" kern="1200">
          <a:solidFill>
            <a:schemeClr val="bg2"/>
          </a:solidFill>
          <a:latin typeface="+mn-lt"/>
          <a:ea typeface="IBM Plex Sans" panose="020B0503050203000203" pitchFamily="34" charset="0"/>
          <a:cs typeface="Arial" charset="0"/>
        </a:defRPr>
      </a:lvl1pPr>
      <a:lvl2pPr marL="230696" indent="-230696" algn="l" defTabSz="609539"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2pPr>
      <a:lvl3pPr marL="529113" indent="-230696" algn="l" defTabSz="609539"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3pPr>
      <a:lvl4pPr marL="833886" indent="-224345" algn="l" defTabSz="609539"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4pPr>
      <a:lvl5pPr marL="1070927" indent="-230696" algn="l" defTabSz="609539" rtl="0" eaLnBrk="1" latinLnBrk="0" hangingPunct="1">
        <a:lnSpc>
          <a:spcPct val="100000"/>
        </a:lnSpc>
        <a:spcBef>
          <a:spcPts val="1467"/>
        </a:spcBef>
        <a:spcAft>
          <a:spcPts val="0"/>
        </a:spcAft>
        <a:buFont typeface="Arial"/>
        <a:buChar char="»"/>
        <a:defRPr sz="1867" kern="1200">
          <a:solidFill>
            <a:schemeClr val="bg2"/>
          </a:solidFill>
          <a:latin typeface="+mn-lt"/>
          <a:ea typeface="IBM Plex Sans" panose="020B0503050203000203" pitchFamily="34" charset="0"/>
          <a:cs typeface="Arial" charset="0"/>
        </a:defRPr>
      </a:lvl5pPr>
      <a:lvl6pPr marL="3352464" indent="-304768" algn="l" defTabSz="609539" rtl="0" eaLnBrk="1" latinLnBrk="0" hangingPunct="1">
        <a:spcBef>
          <a:spcPct val="20000"/>
        </a:spcBef>
        <a:buFont typeface="Arial"/>
        <a:buChar char="•"/>
        <a:defRPr sz="2667" kern="1200">
          <a:solidFill>
            <a:schemeClr val="tx1"/>
          </a:solidFill>
          <a:latin typeface="+mn-lt"/>
          <a:ea typeface="+mn-ea"/>
          <a:cs typeface="+mn-cs"/>
        </a:defRPr>
      </a:lvl6pPr>
      <a:lvl7pPr marL="3962005" indent="-304768" algn="l" defTabSz="609539" rtl="0" eaLnBrk="1" latinLnBrk="0" hangingPunct="1">
        <a:spcBef>
          <a:spcPct val="20000"/>
        </a:spcBef>
        <a:buFont typeface="Arial"/>
        <a:buChar char="•"/>
        <a:defRPr sz="2667" kern="1200">
          <a:solidFill>
            <a:schemeClr val="tx1"/>
          </a:solidFill>
          <a:latin typeface="+mn-lt"/>
          <a:ea typeface="+mn-ea"/>
          <a:cs typeface="+mn-cs"/>
        </a:defRPr>
      </a:lvl7pPr>
      <a:lvl8pPr marL="4571544" indent="-304768" algn="l" defTabSz="609539" rtl="0" eaLnBrk="1" latinLnBrk="0" hangingPunct="1">
        <a:spcBef>
          <a:spcPct val="20000"/>
        </a:spcBef>
        <a:buFont typeface="Arial"/>
        <a:buChar char="•"/>
        <a:defRPr sz="2667" kern="1200">
          <a:solidFill>
            <a:schemeClr val="tx1"/>
          </a:solidFill>
          <a:latin typeface="+mn-lt"/>
          <a:ea typeface="+mn-ea"/>
          <a:cs typeface="+mn-cs"/>
        </a:defRPr>
      </a:lvl8pPr>
      <a:lvl9pPr marL="5181082" indent="-304768" algn="l" defTabSz="609539"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39" rtl="0" eaLnBrk="1" latinLnBrk="0" hangingPunct="1">
        <a:defRPr sz="2400" kern="1200">
          <a:solidFill>
            <a:schemeClr val="tx1"/>
          </a:solidFill>
          <a:latin typeface="+mn-lt"/>
          <a:ea typeface="+mn-ea"/>
          <a:cs typeface="+mn-cs"/>
        </a:defRPr>
      </a:lvl1pPr>
      <a:lvl2pPr marL="609539" algn="l" defTabSz="609539" rtl="0" eaLnBrk="1" latinLnBrk="0" hangingPunct="1">
        <a:defRPr sz="2400" kern="1200">
          <a:solidFill>
            <a:schemeClr val="tx1"/>
          </a:solidFill>
          <a:latin typeface="+mn-lt"/>
          <a:ea typeface="+mn-ea"/>
          <a:cs typeface="+mn-cs"/>
        </a:defRPr>
      </a:lvl2pPr>
      <a:lvl3pPr marL="1219080" algn="l" defTabSz="609539" rtl="0" eaLnBrk="1" latinLnBrk="0" hangingPunct="1">
        <a:defRPr sz="2400" kern="1200">
          <a:solidFill>
            <a:schemeClr val="tx1"/>
          </a:solidFill>
          <a:latin typeface="+mn-lt"/>
          <a:ea typeface="+mn-ea"/>
          <a:cs typeface="+mn-cs"/>
        </a:defRPr>
      </a:lvl3pPr>
      <a:lvl4pPr marL="1828618" algn="l" defTabSz="609539" rtl="0" eaLnBrk="1" latinLnBrk="0" hangingPunct="1">
        <a:defRPr sz="2400" kern="1200">
          <a:solidFill>
            <a:schemeClr val="tx1"/>
          </a:solidFill>
          <a:latin typeface="+mn-lt"/>
          <a:ea typeface="+mn-ea"/>
          <a:cs typeface="+mn-cs"/>
        </a:defRPr>
      </a:lvl4pPr>
      <a:lvl5pPr marL="2438158" algn="l" defTabSz="609539" rtl="0" eaLnBrk="1" latinLnBrk="0" hangingPunct="1">
        <a:defRPr sz="2400" kern="1200">
          <a:solidFill>
            <a:schemeClr val="tx1"/>
          </a:solidFill>
          <a:latin typeface="+mn-lt"/>
          <a:ea typeface="+mn-ea"/>
          <a:cs typeface="+mn-cs"/>
        </a:defRPr>
      </a:lvl5pPr>
      <a:lvl6pPr marL="3047696" algn="l" defTabSz="609539" rtl="0" eaLnBrk="1" latinLnBrk="0" hangingPunct="1">
        <a:defRPr sz="2400" kern="1200">
          <a:solidFill>
            <a:schemeClr val="tx1"/>
          </a:solidFill>
          <a:latin typeface="+mn-lt"/>
          <a:ea typeface="+mn-ea"/>
          <a:cs typeface="+mn-cs"/>
        </a:defRPr>
      </a:lvl6pPr>
      <a:lvl7pPr marL="3657235" algn="l" defTabSz="609539" rtl="0" eaLnBrk="1" latinLnBrk="0" hangingPunct="1">
        <a:defRPr sz="2400" kern="1200">
          <a:solidFill>
            <a:schemeClr val="tx1"/>
          </a:solidFill>
          <a:latin typeface="+mn-lt"/>
          <a:ea typeface="+mn-ea"/>
          <a:cs typeface="+mn-cs"/>
        </a:defRPr>
      </a:lvl7pPr>
      <a:lvl8pPr marL="4266773" algn="l" defTabSz="609539" rtl="0" eaLnBrk="1" latinLnBrk="0" hangingPunct="1">
        <a:defRPr sz="2400" kern="1200">
          <a:solidFill>
            <a:schemeClr val="tx1"/>
          </a:solidFill>
          <a:latin typeface="+mn-lt"/>
          <a:ea typeface="+mn-ea"/>
          <a:cs typeface="+mn-cs"/>
        </a:defRPr>
      </a:lvl8pPr>
      <a:lvl9pPr marL="4876313" algn="l" defTabSz="609539"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mn-lt"/>
                <a:ea typeface="IBM Plex Sans" panose="020B0503050203000203" pitchFamily="34" charset="77"/>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mn-lt"/>
                <a:ea typeface="IBM Plex Sans" panose="020B0503050203000203" pitchFamily="34" charset="77"/>
                <a:cs typeface="Arial" charset="0"/>
              </a:defRPr>
            </a:lvl1pPr>
          </a:lstStyle>
          <a:p>
            <a:r>
              <a:rPr lang="de-DE"/>
              <a:t>© 2019 IBM Corporation</a:t>
            </a:r>
            <a:endParaRPr lang="en-US"/>
          </a:p>
        </p:txBody>
      </p:sp>
    </p:spTree>
    <p:extLst>
      <p:ext uri="{BB962C8B-B14F-4D97-AF65-F5344CB8AC3E}">
        <p14:creationId xmlns:p14="http://schemas.microsoft.com/office/powerpoint/2010/main" val="2482074422"/>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 id="2147484059" r:id="rId13"/>
    <p:sldLayoutId id="2147484060" r:id="rId14"/>
    <p:sldLayoutId id="2147484061" r:id="rId15"/>
    <p:sldLayoutId id="2147484062" r:id="rId16"/>
    <p:sldLayoutId id="2147484063" r:id="rId17"/>
    <p:sldLayoutId id="2147484064" r:id="rId18"/>
    <p:sldLayoutId id="2147484065" r:id="rId19"/>
    <p:sldLayoutId id="2147484066" r:id="rId20"/>
    <p:sldLayoutId id="2147484067" r:id="rId21"/>
    <p:sldLayoutId id="2147484068" r:id="rId22"/>
    <p:sldLayoutId id="2147484069" r:id="rId23"/>
    <p:sldLayoutId id="2147484070" r:id="rId24"/>
    <p:sldLayoutId id="2147484071" r:id="rId25"/>
    <p:sldLayoutId id="2147484072" r:id="rId26"/>
    <p:sldLayoutId id="2147484073" r:id="rId27"/>
    <p:sldLayoutId id="2147484074" r:id="rId28"/>
    <p:sldLayoutId id="2147484075" r:id="rId29"/>
    <p:sldLayoutId id="2147484076" r:id="rId30"/>
    <p:sldLayoutId id="2147484077" r:id="rId31"/>
    <p:sldLayoutId id="2147484078" r:id="rId32"/>
    <p:sldLayoutId id="2147484079" r:id="rId33"/>
    <p:sldLayoutId id="2147484080" r:id="rId34"/>
    <p:sldLayoutId id="2147484081" r:id="rId35"/>
    <p:sldLayoutId id="2147484082" r:id="rId36"/>
    <p:sldLayoutId id="2147484083" r:id="rId37"/>
    <p:sldLayoutId id="2147484084" r:id="rId38"/>
  </p:sldLayoutIdLst>
  <p:hf hdr="0" dt="0"/>
  <p:txStyles>
    <p:titleStyle>
      <a:lvl1pPr algn="l" defTabSz="609585" rtl="0" eaLnBrk="1" latinLnBrk="0" hangingPunct="1">
        <a:lnSpc>
          <a:spcPct val="90000"/>
        </a:lnSpc>
        <a:spcBef>
          <a:spcPct val="0"/>
        </a:spcBef>
        <a:buNone/>
        <a:defRPr sz="3200" b="0" i="0" kern="1200">
          <a:solidFill>
            <a:schemeClr val="tx1"/>
          </a:solidFill>
          <a:latin typeface="+mj-lt"/>
          <a:ea typeface="IBM Plex Sans" panose="020B0503050203000203" pitchFamily="34" charset="77"/>
          <a:cs typeface="Arial" charset="0"/>
        </a:defRPr>
      </a:lvl1pPr>
    </p:titleStyle>
    <p:bodyStyle>
      <a:lvl1pPr marL="0" indent="0" algn="l" defTabSz="609585" rtl="0" eaLnBrk="1" latinLnBrk="0" hangingPunct="1">
        <a:lnSpc>
          <a:spcPct val="100000"/>
        </a:lnSpc>
        <a:spcBef>
          <a:spcPts val="1467"/>
        </a:spcBef>
        <a:buFont typeface="Arial"/>
        <a:buNone/>
        <a:defRPr sz="1867" b="0" i="0" kern="1200">
          <a:solidFill>
            <a:schemeClr val="tx1"/>
          </a:solidFill>
          <a:latin typeface="+mn-lt"/>
          <a:ea typeface="IBM Plex Sans" panose="020B0503050203000203" pitchFamily="34" charset="77"/>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mn-lt"/>
          <a:ea typeface="IBM Plex Sans" panose="020B0503050203000203" pitchFamily="34" charset="77"/>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4578" name="Title Placeholder 1">
            <a:extLst>
              <a:ext uri="{FF2B5EF4-FFF2-40B4-BE49-F238E27FC236}">
                <a16:creationId xmlns:a16="http://schemas.microsoft.com/office/drawing/2014/main" id="{49AFF6D4-3276-1346-A58A-E02FF97DDDFB}"/>
              </a:ext>
            </a:extLst>
          </p:cNvPr>
          <p:cNvSpPr>
            <a:spLocks noGrp="1" noChangeArrowheads="1"/>
          </p:cNvSpPr>
          <p:nvPr>
            <p:ph type="title"/>
          </p:nvPr>
        </p:nvSpPr>
        <p:spPr bwMode="auto">
          <a:xfrm>
            <a:off x="304800" y="268818"/>
            <a:ext cx="11582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4579" name="Text Placeholder 2">
            <a:extLst>
              <a:ext uri="{FF2B5EF4-FFF2-40B4-BE49-F238E27FC236}">
                <a16:creationId xmlns:a16="http://schemas.microsoft.com/office/drawing/2014/main" id="{E9476409-211A-3B40-9C9B-A9D68AA4134F}"/>
              </a:ext>
            </a:extLst>
          </p:cNvPr>
          <p:cNvSpPr>
            <a:spLocks noGrp="1" noChangeArrowheads="1"/>
          </p:cNvSpPr>
          <p:nvPr>
            <p:ph type="body" idx="1"/>
          </p:nvPr>
        </p:nvSpPr>
        <p:spPr bwMode="auto">
          <a:xfrm>
            <a:off x="304800" y="937685"/>
            <a:ext cx="11582400" cy="531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580F461B-06F6-D445-BE0C-AB4EA6B0A2F9}"/>
              </a:ext>
            </a:extLst>
          </p:cNvPr>
          <p:cNvSpPr>
            <a:spLocks noGrp="1"/>
          </p:cNvSpPr>
          <p:nvPr>
            <p:ph type="sldNum" sz="quarter" idx="4"/>
          </p:nvPr>
        </p:nvSpPr>
        <p:spPr>
          <a:xfrm>
            <a:off x="9144000" y="6434667"/>
            <a:ext cx="2743200" cy="184151"/>
          </a:xfrm>
          <a:prstGeom prst="rect">
            <a:avLst/>
          </a:prstGeom>
        </p:spPr>
        <p:txBody>
          <a:bodyPr vert="horz" lIns="0" tIns="0" rIns="0" bIns="0" rtlCol="0" anchor="ctr"/>
          <a:lstStyle>
            <a:lvl1pPr algn="r" eaLnBrk="1" fontAlgn="auto" hangingPunct="1">
              <a:spcBef>
                <a:spcPts val="0"/>
              </a:spcBef>
              <a:spcAft>
                <a:spcPts val="0"/>
              </a:spcAft>
              <a:defRPr sz="800" baseline="0" smtClean="0">
                <a:solidFill>
                  <a:schemeClr val="tx1"/>
                </a:solidFill>
                <a:latin typeface="+mn-lt"/>
                <a:ea typeface="Arial" charset="0"/>
                <a:cs typeface="Arial" charset="0"/>
              </a:defRPr>
            </a:lvl1pPr>
          </a:lstStyle>
          <a:p>
            <a:pPr>
              <a:defRPr/>
            </a:pPr>
            <a:fld id="{361276FB-A500-B944-900E-F34B9C30C269}" type="slidenum">
              <a:rPr lang="en-US"/>
              <a:pPr>
                <a:defRPr/>
              </a:pPr>
              <a:t>‹#›</a:t>
            </a:fld>
            <a:endParaRPr lang="en-US"/>
          </a:p>
        </p:txBody>
      </p:sp>
      <p:sp>
        <p:nvSpPr>
          <p:cNvPr id="9" name="Footer Placeholder 8">
            <a:extLst>
              <a:ext uri="{FF2B5EF4-FFF2-40B4-BE49-F238E27FC236}">
                <a16:creationId xmlns:a16="http://schemas.microsoft.com/office/drawing/2014/main" id="{4F83253C-597A-3548-B7F5-3D54A7798FB6}"/>
              </a:ext>
            </a:extLst>
          </p:cNvPr>
          <p:cNvSpPr>
            <a:spLocks noGrp="1"/>
          </p:cNvSpPr>
          <p:nvPr>
            <p:ph type="ftr" sz="quarter" idx="3"/>
          </p:nvPr>
        </p:nvSpPr>
        <p:spPr>
          <a:xfrm>
            <a:off x="304800" y="6434667"/>
            <a:ext cx="8534400" cy="184151"/>
          </a:xfrm>
          <a:prstGeom prst="rect">
            <a:avLst/>
          </a:prstGeom>
        </p:spPr>
        <p:txBody>
          <a:bodyPr vert="horz" lIns="0" tIns="0" rIns="0" bIns="0" rtlCol="0" anchor="ctr"/>
          <a:lstStyle>
            <a:lvl1pPr algn="l" eaLnBrk="1" fontAlgn="auto" hangingPunct="1">
              <a:spcBef>
                <a:spcPts val="0"/>
              </a:spcBef>
              <a:spcAft>
                <a:spcPts val="0"/>
              </a:spcAft>
              <a:defRPr sz="800" baseline="0" dirty="0">
                <a:solidFill>
                  <a:schemeClr val="tx1"/>
                </a:solidFill>
                <a:latin typeface="+mn-lt"/>
                <a:ea typeface="Arial" charset="0"/>
                <a:cs typeface="Arial" charset="0"/>
              </a:defRPr>
            </a:lvl1pPr>
          </a:lstStyle>
          <a:p>
            <a:pPr>
              <a:defRPr/>
            </a:pPr>
            <a:r>
              <a:rPr lang="de-DE"/>
              <a:t>IBM Cloud / © 2018 IBM Corporation  </a:t>
            </a:r>
            <a:r>
              <a:rPr lang="en-US"/>
              <a:t>IBM and Business Partner use only</a:t>
            </a:r>
          </a:p>
        </p:txBody>
      </p:sp>
    </p:spTree>
    <p:extLst>
      <p:ext uri="{BB962C8B-B14F-4D97-AF65-F5344CB8AC3E}">
        <p14:creationId xmlns:p14="http://schemas.microsoft.com/office/powerpoint/2010/main" val="1286909435"/>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 id="2147484152" r:id="rId28"/>
    <p:sldLayoutId id="2147484153" r:id="rId29"/>
    <p:sldLayoutId id="2147484154" r:id="rId30"/>
    <p:sldLayoutId id="2147484155" r:id="rId31"/>
    <p:sldLayoutId id="2147484156" r:id="rId32"/>
    <p:sldLayoutId id="2147484157" r:id="rId33"/>
    <p:sldLayoutId id="2147484158" r:id="rId34"/>
    <p:sldLayoutId id="2147484159" r:id="rId35"/>
    <p:sldLayoutId id="2147484160" r:id="rId36"/>
  </p:sldLayoutIdLst>
  <p:hf sldNum="0" hdr="0" dt="0"/>
  <p:txStyles>
    <p:titleStyle>
      <a:lvl1pPr algn="l" defTabSz="609585" rtl="0" fontAlgn="base">
        <a:lnSpc>
          <a:spcPct val="90000"/>
        </a:lnSpc>
        <a:spcBef>
          <a:spcPct val="0"/>
        </a:spcBef>
        <a:spcAft>
          <a:spcPct val="0"/>
        </a:spcAft>
        <a:defRPr sz="3200" kern="1200">
          <a:solidFill>
            <a:schemeClr val="tx1"/>
          </a:solidFill>
          <a:latin typeface="+mj-lt"/>
          <a:ea typeface="Arial" charset="0"/>
          <a:cs typeface="Arial" charset="0"/>
        </a:defRPr>
      </a:lvl1pPr>
      <a:lvl2pPr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2pPr>
      <a:lvl3pPr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3pPr>
      <a:lvl4pPr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4pPr>
      <a:lvl5pPr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5pPr>
      <a:lvl6pPr marL="609585"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6pPr>
      <a:lvl7pPr marL="1219170"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7pPr>
      <a:lvl8pPr marL="1828754"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8pPr>
      <a:lvl9pPr marL="2438339"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9pPr>
    </p:titleStyle>
    <p:bodyStyle>
      <a:lvl1pPr algn="l" defTabSz="609585" rtl="0" fontAlgn="base">
        <a:spcBef>
          <a:spcPts val="1467"/>
        </a:spcBef>
        <a:spcAft>
          <a:spcPct val="0"/>
        </a:spcAft>
        <a:buFont typeface="Arial" panose="020B0604020202020204" pitchFamily="34" charset="0"/>
        <a:defRPr sz="1867" kern="1200">
          <a:solidFill>
            <a:schemeClr val="tx1"/>
          </a:solidFill>
          <a:latin typeface="+mn-lt"/>
          <a:ea typeface="Arial" charset="0"/>
          <a:cs typeface="Arial" charset="0"/>
        </a:defRPr>
      </a:lvl1pPr>
      <a:lvl2pPr marL="230712" indent="-230712" algn="l" defTabSz="609585" rtl="0" fontAlgn="base">
        <a:spcBef>
          <a:spcPts val="1467"/>
        </a:spcBef>
        <a:spcAft>
          <a:spcPct val="0"/>
        </a:spcAft>
        <a:buFont typeface="Arial" panose="020B0604020202020204" pitchFamily="34" charset="0"/>
        <a:buChar char="–"/>
        <a:defRPr sz="1867" kern="1200">
          <a:solidFill>
            <a:schemeClr val="tx1"/>
          </a:solidFill>
          <a:latin typeface="+mn-lt"/>
          <a:ea typeface="Arial" charset="0"/>
          <a:cs typeface="Arial" charset="0"/>
        </a:defRPr>
      </a:lvl2pPr>
      <a:lvl3pPr marL="529153" indent="-230712" algn="l" defTabSz="609585" rtl="0" fontAlgn="base">
        <a:spcBef>
          <a:spcPts val="1467"/>
        </a:spcBef>
        <a:spcAft>
          <a:spcPct val="0"/>
        </a:spcAft>
        <a:buFont typeface="Arial" panose="020B0604020202020204" pitchFamily="34" charset="0"/>
        <a:buChar char="•"/>
        <a:defRPr sz="1867" kern="1200">
          <a:solidFill>
            <a:schemeClr val="tx1"/>
          </a:solidFill>
          <a:latin typeface="+mn-lt"/>
          <a:ea typeface="Arial" charset="0"/>
          <a:cs typeface="Arial" charset="0"/>
        </a:defRPr>
      </a:lvl3pPr>
      <a:lvl4pPr marL="833946" indent="-224361" algn="l" defTabSz="609585" rtl="0" fontAlgn="base">
        <a:spcBef>
          <a:spcPts val="1467"/>
        </a:spcBef>
        <a:spcAft>
          <a:spcPct val="0"/>
        </a:spcAft>
        <a:buFont typeface="Arial" panose="020B0604020202020204" pitchFamily="34" charset="0"/>
        <a:buChar char="–"/>
        <a:defRPr sz="1867" kern="1200">
          <a:solidFill>
            <a:schemeClr val="tx1"/>
          </a:solidFill>
          <a:latin typeface="+mn-lt"/>
          <a:ea typeface="Arial" charset="0"/>
          <a:cs typeface="Arial" charset="0"/>
        </a:defRPr>
      </a:lvl4pPr>
      <a:lvl5pPr marL="1071007" indent="-230712" algn="l" defTabSz="609585" rtl="0" fontAlgn="base">
        <a:spcBef>
          <a:spcPts val="1467"/>
        </a:spcBef>
        <a:spcAft>
          <a:spcPct val="0"/>
        </a:spcAft>
        <a:buFont typeface="Arial" panose="020B0604020202020204" pitchFamily="34" charset="0"/>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Cloud / © 2018 IBM Corporation</a:t>
            </a:r>
            <a:endParaRPr lang="en-US"/>
          </a:p>
        </p:txBody>
      </p:sp>
    </p:spTree>
    <p:extLst>
      <p:ext uri="{BB962C8B-B14F-4D97-AF65-F5344CB8AC3E}">
        <p14:creationId xmlns:p14="http://schemas.microsoft.com/office/powerpoint/2010/main" val="114557987"/>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 id="2147484225" r:id="rId13"/>
    <p:sldLayoutId id="2147484226" r:id="rId14"/>
    <p:sldLayoutId id="2147484227" r:id="rId15"/>
    <p:sldLayoutId id="2147484228" r:id="rId16"/>
    <p:sldLayoutId id="2147484229" r:id="rId17"/>
    <p:sldLayoutId id="2147484230" r:id="rId18"/>
    <p:sldLayoutId id="2147484231" r:id="rId19"/>
    <p:sldLayoutId id="2147484232" r:id="rId20"/>
    <p:sldLayoutId id="2147484233" r:id="rId21"/>
    <p:sldLayoutId id="2147484234" r:id="rId22"/>
    <p:sldLayoutId id="2147484235" r:id="rId23"/>
    <p:sldLayoutId id="2147484236" r:id="rId24"/>
    <p:sldLayoutId id="2147484237" r:id="rId25"/>
    <p:sldLayoutId id="2147484238" r:id="rId26"/>
    <p:sldLayoutId id="2147484239" r:id="rId27"/>
    <p:sldLayoutId id="2147484240" r:id="rId28"/>
    <p:sldLayoutId id="2147484241" r:id="rId29"/>
    <p:sldLayoutId id="2147484242" r:id="rId30"/>
    <p:sldLayoutId id="2147484243" r:id="rId31"/>
    <p:sldLayoutId id="2147484244" r:id="rId32"/>
    <p:sldLayoutId id="2147484245" r:id="rId33"/>
    <p:sldLayoutId id="2147484246" r:id="rId34"/>
    <p:sldLayoutId id="2147484247" r:id="rId35"/>
    <p:sldLayoutId id="2147484248" r:id="rId36"/>
    <p:sldLayoutId id="2147484249" r:id="rId37"/>
  </p:sldLayoutIdLst>
  <p:hf sldNum="0"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8546" name="Title Placeholder 1">
            <a:extLst>
              <a:ext uri="{FF2B5EF4-FFF2-40B4-BE49-F238E27FC236}">
                <a16:creationId xmlns:a16="http://schemas.microsoft.com/office/drawing/2014/main" id="{857797A1-31EF-4C3E-966A-B65104897E49}"/>
              </a:ext>
            </a:extLst>
          </p:cNvPr>
          <p:cNvSpPr>
            <a:spLocks noGrp="1" noChangeArrowheads="1"/>
          </p:cNvSpPr>
          <p:nvPr>
            <p:ph type="title"/>
          </p:nvPr>
        </p:nvSpPr>
        <p:spPr bwMode="auto">
          <a:xfrm>
            <a:off x="304800" y="268818"/>
            <a:ext cx="115824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fr-FR"/>
              <a:t>Click to edit Master title style</a:t>
            </a:r>
          </a:p>
        </p:txBody>
      </p:sp>
      <p:sp>
        <p:nvSpPr>
          <p:cNvPr id="108547" name="Text Placeholder 2">
            <a:extLst>
              <a:ext uri="{FF2B5EF4-FFF2-40B4-BE49-F238E27FC236}">
                <a16:creationId xmlns:a16="http://schemas.microsoft.com/office/drawing/2014/main" id="{38FBFC05-0CD3-49DB-A6AD-09539D8532AD}"/>
              </a:ext>
            </a:extLst>
          </p:cNvPr>
          <p:cNvSpPr>
            <a:spLocks noGrp="1" noChangeArrowheads="1"/>
          </p:cNvSpPr>
          <p:nvPr>
            <p:ph type="body" idx="1"/>
          </p:nvPr>
        </p:nvSpPr>
        <p:spPr bwMode="auto">
          <a:xfrm>
            <a:off x="304800" y="937685"/>
            <a:ext cx="11582400" cy="5319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fr-FR"/>
              <a:t>Edit Master text styles</a:t>
            </a:r>
          </a:p>
          <a:p>
            <a:pPr lvl="1"/>
            <a:r>
              <a:rPr lang="en-US" altLang="fr-FR"/>
              <a:t>Second level</a:t>
            </a:r>
          </a:p>
          <a:p>
            <a:pPr lvl="2"/>
            <a:r>
              <a:rPr lang="en-US" altLang="fr-FR"/>
              <a:t>Third level</a:t>
            </a:r>
          </a:p>
          <a:p>
            <a:pPr lvl="3"/>
            <a:r>
              <a:rPr lang="en-US" altLang="fr-FR"/>
              <a:t>Fourth level</a:t>
            </a:r>
          </a:p>
          <a:p>
            <a:pPr lvl="4"/>
            <a:r>
              <a:rPr lang="en-US" altLang="fr-FR"/>
              <a:t>Fifth level</a:t>
            </a:r>
          </a:p>
        </p:txBody>
      </p:sp>
      <p:sp>
        <p:nvSpPr>
          <p:cNvPr id="7" name="Slide Number Placeholder 6">
            <a:extLst>
              <a:ext uri="{FF2B5EF4-FFF2-40B4-BE49-F238E27FC236}">
                <a16:creationId xmlns:a16="http://schemas.microsoft.com/office/drawing/2014/main" id="{74969092-7305-BE4B-B380-D414710C34BC}"/>
              </a:ext>
            </a:extLst>
          </p:cNvPr>
          <p:cNvSpPr>
            <a:spLocks noGrp="1"/>
          </p:cNvSpPr>
          <p:nvPr>
            <p:ph type="sldNum" sz="quarter" idx="4"/>
          </p:nvPr>
        </p:nvSpPr>
        <p:spPr>
          <a:xfrm>
            <a:off x="9144000" y="6434667"/>
            <a:ext cx="2743200" cy="184151"/>
          </a:xfrm>
          <a:prstGeom prst="rect">
            <a:avLst/>
          </a:prstGeom>
        </p:spPr>
        <p:txBody>
          <a:bodyPr vert="horz" lIns="0" tIns="0" rIns="0" bIns="0" rtlCol="0" anchor="ctr"/>
          <a:lstStyle>
            <a:lvl1pPr algn="r" eaLnBrk="1" fontAlgn="auto" hangingPunct="1">
              <a:spcBef>
                <a:spcPts val="0"/>
              </a:spcBef>
              <a:spcAft>
                <a:spcPts val="0"/>
              </a:spcAft>
              <a:defRPr sz="800" baseline="0">
                <a:solidFill>
                  <a:schemeClr val="tx1"/>
                </a:solidFill>
                <a:latin typeface="+mn-lt"/>
                <a:ea typeface="Arial" charset="0"/>
                <a:cs typeface="Arial" charset="0"/>
              </a:defRPr>
            </a:lvl1pPr>
          </a:lstStyle>
          <a:p>
            <a:pPr>
              <a:defRPr/>
            </a:pPr>
            <a:fld id="{9B0279F5-4248-4C21-8384-4B8B233F81C4}" type="slidenum">
              <a:rPr lang="en-US"/>
              <a:pPr>
                <a:defRPr/>
              </a:pPr>
              <a:t>‹#›</a:t>
            </a:fld>
            <a:endParaRPr lang="en-US"/>
          </a:p>
        </p:txBody>
      </p:sp>
      <p:sp>
        <p:nvSpPr>
          <p:cNvPr id="9" name="Footer Placeholder 8">
            <a:extLst>
              <a:ext uri="{FF2B5EF4-FFF2-40B4-BE49-F238E27FC236}">
                <a16:creationId xmlns:a16="http://schemas.microsoft.com/office/drawing/2014/main" id="{644B5F2C-0112-8E4B-AA9F-2AC408B624DD}"/>
              </a:ext>
            </a:extLst>
          </p:cNvPr>
          <p:cNvSpPr>
            <a:spLocks noGrp="1"/>
          </p:cNvSpPr>
          <p:nvPr>
            <p:ph type="ftr" sz="quarter" idx="3"/>
          </p:nvPr>
        </p:nvSpPr>
        <p:spPr>
          <a:xfrm>
            <a:off x="304800" y="6434667"/>
            <a:ext cx="8534400" cy="184151"/>
          </a:xfrm>
          <a:prstGeom prst="rect">
            <a:avLst/>
          </a:prstGeom>
        </p:spPr>
        <p:txBody>
          <a:bodyPr vert="horz" lIns="0" tIns="0" rIns="0" bIns="0" rtlCol="0" anchor="ctr"/>
          <a:lstStyle>
            <a:lvl1pPr algn="l" eaLnBrk="1" fontAlgn="auto" hangingPunct="1">
              <a:spcBef>
                <a:spcPts val="0"/>
              </a:spcBef>
              <a:spcAft>
                <a:spcPts val="0"/>
              </a:spcAft>
              <a:defRPr sz="800" baseline="0">
                <a:solidFill>
                  <a:schemeClr val="tx1"/>
                </a:solidFill>
                <a:latin typeface="+mn-lt"/>
                <a:ea typeface="Arial" charset="0"/>
                <a:cs typeface="Arial" charset="0"/>
              </a:defRPr>
            </a:lvl1pPr>
          </a:lstStyle>
          <a:p>
            <a:pPr>
              <a:defRPr/>
            </a:pPr>
            <a:r>
              <a:rPr lang="de-DE"/>
              <a:t>IBM Cloud / © 2018 IBM Corporation</a:t>
            </a:r>
            <a:endParaRPr lang="en-US"/>
          </a:p>
        </p:txBody>
      </p:sp>
    </p:spTree>
    <p:extLst>
      <p:ext uri="{BB962C8B-B14F-4D97-AF65-F5344CB8AC3E}">
        <p14:creationId xmlns:p14="http://schemas.microsoft.com/office/powerpoint/2010/main" val="3340116379"/>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 id="2147484302" r:id="rId13"/>
    <p:sldLayoutId id="2147484303" r:id="rId14"/>
    <p:sldLayoutId id="2147484304" r:id="rId15"/>
    <p:sldLayoutId id="2147484305" r:id="rId16"/>
    <p:sldLayoutId id="2147484306" r:id="rId17"/>
    <p:sldLayoutId id="2147484307" r:id="rId18"/>
    <p:sldLayoutId id="2147484308" r:id="rId19"/>
    <p:sldLayoutId id="2147484309" r:id="rId20"/>
    <p:sldLayoutId id="2147484310" r:id="rId21"/>
    <p:sldLayoutId id="2147484311" r:id="rId22"/>
    <p:sldLayoutId id="2147484312" r:id="rId23"/>
    <p:sldLayoutId id="2147484313" r:id="rId24"/>
    <p:sldLayoutId id="2147484314" r:id="rId25"/>
    <p:sldLayoutId id="2147484315" r:id="rId26"/>
    <p:sldLayoutId id="2147484316" r:id="rId27"/>
    <p:sldLayoutId id="2147484317" r:id="rId28"/>
    <p:sldLayoutId id="2147484318" r:id="rId29"/>
    <p:sldLayoutId id="2147484319" r:id="rId30"/>
    <p:sldLayoutId id="2147484320" r:id="rId31"/>
    <p:sldLayoutId id="2147484321" r:id="rId32"/>
    <p:sldLayoutId id="2147484322" r:id="rId33"/>
    <p:sldLayoutId id="2147484323" r:id="rId34"/>
    <p:sldLayoutId id="2147484324" r:id="rId35"/>
    <p:sldLayoutId id="2147484325" r:id="rId36"/>
    <p:sldLayoutId id="2147484326" r:id="rId37"/>
  </p:sldLayoutIdLst>
  <p:hf sldNum="0" hdr="0" dt="0"/>
  <p:txStyles>
    <p:titleStyle>
      <a:lvl1pPr algn="l" defTabSz="609585" rtl="0" eaLnBrk="0" fontAlgn="base" hangingPunct="0">
        <a:lnSpc>
          <a:spcPct val="90000"/>
        </a:lnSpc>
        <a:spcBef>
          <a:spcPct val="0"/>
        </a:spcBef>
        <a:spcAft>
          <a:spcPct val="0"/>
        </a:spcAft>
        <a:defRPr sz="3200" kern="1200">
          <a:solidFill>
            <a:schemeClr val="tx1"/>
          </a:solidFill>
          <a:latin typeface="+mj-lt"/>
          <a:ea typeface="Arial" charset="0"/>
          <a:cs typeface="Arial" charset="0"/>
        </a:defRPr>
      </a:lvl1pPr>
      <a:lvl2pPr algn="l" defTabSz="609585" rtl="0" eaLnBrk="0" fontAlgn="base" hangingPunct="0">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2pPr>
      <a:lvl3pPr algn="l" defTabSz="609585" rtl="0" eaLnBrk="0" fontAlgn="base" hangingPunct="0">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3pPr>
      <a:lvl4pPr algn="l" defTabSz="609585" rtl="0" eaLnBrk="0" fontAlgn="base" hangingPunct="0">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4pPr>
      <a:lvl5pPr algn="l" defTabSz="609585" rtl="0" eaLnBrk="0" fontAlgn="base" hangingPunct="0">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5pPr>
      <a:lvl6pPr marL="609585"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6pPr>
      <a:lvl7pPr marL="1219170"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7pPr>
      <a:lvl8pPr marL="1828754"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8pPr>
      <a:lvl9pPr marL="2438339" algn="l" defTabSz="609585" rtl="0" fontAlgn="base">
        <a:lnSpc>
          <a:spcPct val="90000"/>
        </a:lnSpc>
        <a:spcBef>
          <a:spcPct val="0"/>
        </a:spcBef>
        <a:spcAft>
          <a:spcPct val="0"/>
        </a:spcAft>
        <a:defRPr sz="3200">
          <a:solidFill>
            <a:schemeClr val="tx1"/>
          </a:solidFill>
          <a:latin typeface="Arial" panose="020B0604020202020204" pitchFamily="34" charset="0"/>
          <a:cs typeface="Arial" panose="020B0604020202020204" pitchFamily="34" charset="0"/>
        </a:defRPr>
      </a:lvl9pPr>
    </p:titleStyle>
    <p:bodyStyle>
      <a:lvl1pPr algn="l" defTabSz="609585" rtl="0" eaLnBrk="0" fontAlgn="base" hangingPunct="0">
        <a:spcBef>
          <a:spcPts val="1467"/>
        </a:spcBef>
        <a:spcAft>
          <a:spcPct val="0"/>
        </a:spcAft>
        <a:buFont typeface="Arial" panose="020B0604020202020204" pitchFamily="34" charset="0"/>
        <a:defRPr sz="1867" kern="1200">
          <a:solidFill>
            <a:schemeClr val="tx1"/>
          </a:solidFill>
          <a:latin typeface="+mn-lt"/>
          <a:ea typeface="Arial" charset="0"/>
          <a:cs typeface="Arial" charset="0"/>
        </a:defRPr>
      </a:lvl1pPr>
      <a:lvl2pPr marL="230712" indent="-230712" algn="l" defTabSz="609585" rtl="0" eaLnBrk="0" fontAlgn="base" hangingPunct="0">
        <a:spcBef>
          <a:spcPts val="1467"/>
        </a:spcBef>
        <a:spcAft>
          <a:spcPct val="0"/>
        </a:spcAft>
        <a:buFont typeface="Arial" panose="020B0604020202020204" pitchFamily="34" charset="0"/>
        <a:buChar char="–"/>
        <a:defRPr sz="1867" kern="1200">
          <a:solidFill>
            <a:schemeClr val="tx1"/>
          </a:solidFill>
          <a:latin typeface="+mn-lt"/>
          <a:ea typeface="Arial" charset="0"/>
          <a:cs typeface="Arial" charset="0"/>
        </a:defRPr>
      </a:lvl2pPr>
      <a:lvl3pPr marL="529153" indent="-230712" algn="l" defTabSz="609585" rtl="0" eaLnBrk="0" fontAlgn="base" hangingPunct="0">
        <a:spcBef>
          <a:spcPts val="1467"/>
        </a:spcBef>
        <a:spcAft>
          <a:spcPct val="0"/>
        </a:spcAft>
        <a:buFont typeface="Arial" panose="020B0604020202020204" pitchFamily="34" charset="0"/>
        <a:buChar char="•"/>
        <a:defRPr sz="1867" kern="1200">
          <a:solidFill>
            <a:schemeClr val="tx1"/>
          </a:solidFill>
          <a:latin typeface="+mn-lt"/>
          <a:ea typeface="Arial" charset="0"/>
          <a:cs typeface="Arial" charset="0"/>
        </a:defRPr>
      </a:lvl3pPr>
      <a:lvl4pPr marL="833946" indent="-224361" algn="l" defTabSz="609585" rtl="0" eaLnBrk="0" fontAlgn="base" hangingPunct="0">
        <a:spcBef>
          <a:spcPts val="1467"/>
        </a:spcBef>
        <a:spcAft>
          <a:spcPct val="0"/>
        </a:spcAft>
        <a:buFont typeface="Arial" panose="020B0604020202020204" pitchFamily="34" charset="0"/>
        <a:buChar char="–"/>
        <a:defRPr sz="1867" kern="1200">
          <a:solidFill>
            <a:schemeClr val="tx1"/>
          </a:solidFill>
          <a:latin typeface="+mn-lt"/>
          <a:ea typeface="Arial" charset="0"/>
          <a:cs typeface="Arial" charset="0"/>
        </a:defRPr>
      </a:lvl4pPr>
      <a:lvl5pPr marL="1071007" indent="-230712" algn="l" defTabSz="609585" rtl="0" eaLnBrk="0" fontAlgn="base" hangingPunct="0">
        <a:spcBef>
          <a:spcPts val="1467"/>
        </a:spcBef>
        <a:spcAft>
          <a:spcPct val="0"/>
        </a:spcAft>
        <a:buFont typeface="Arial" panose="020B0604020202020204" pitchFamily="34" charset="0"/>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 2019 IBM Corporation</a:t>
            </a:r>
          </a:p>
        </p:txBody>
      </p:sp>
    </p:spTree>
    <p:extLst>
      <p:ext uri="{BB962C8B-B14F-4D97-AF65-F5344CB8AC3E}">
        <p14:creationId xmlns:p14="http://schemas.microsoft.com/office/powerpoint/2010/main" val="2568940212"/>
      </p:ext>
    </p:extLst>
  </p:cSld>
  <p:clrMap bg1="lt1" tx1="dk1" bg2="lt2" tx2="dk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 id="2147484344" r:id="rId17"/>
    <p:sldLayoutId id="2147484345" r:id="rId18"/>
    <p:sldLayoutId id="2147484346" r:id="rId19"/>
    <p:sldLayoutId id="2147484347" r:id="rId20"/>
    <p:sldLayoutId id="2147484348" r:id="rId21"/>
    <p:sldLayoutId id="2147484349" r:id="rId22"/>
    <p:sldLayoutId id="2147484350" r:id="rId23"/>
    <p:sldLayoutId id="2147484351" r:id="rId24"/>
    <p:sldLayoutId id="2147484352" r:id="rId25"/>
    <p:sldLayoutId id="2147484353" r:id="rId26"/>
    <p:sldLayoutId id="2147484354" r:id="rId27"/>
    <p:sldLayoutId id="2147484355" r:id="rId28"/>
    <p:sldLayoutId id="2147484356" r:id="rId29"/>
    <p:sldLayoutId id="2147484357" r:id="rId30"/>
    <p:sldLayoutId id="2147484358" r:id="rId31"/>
    <p:sldLayoutId id="2147484359" r:id="rId32"/>
    <p:sldLayoutId id="2147484360" r:id="rId33"/>
    <p:sldLayoutId id="2147484361" r:id="rId34"/>
    <p:sldLayoutId id="2147484362"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3">
            <a:extLst>
              <a:ext uri="{FF2B5EF4-FFF2-40B4-BE49-F238E27FC236}">
                <a16:creationId xmlns:a16="http://schemas.microsoft.com/office/drawing/2014/main" id="{1016E2CC-CD8F-4D57-82A7-E7F4BF863F1E}"/>
              </a:ext>
            </a:extLst>
          </p:cNvPr>
          <p:cNvSpPr>
            <a:spLocks noGrp="1"/>
          </p:cNvSpPr>
          <p:nvPr>
            <p:ph type="ftr" sz="quarter" idx="11"/>
          </p:nvPr>
        </p:nvSpPr>
        <p:spPr>
          <a:xfrm>
            <a:off x="304800" y="6435307"/>
            <a:ext cx="8534400" cy="182880"/>
          </a:xfrm>
          <a:prstGeom prst="rect">
            <a:avLst/>
          </a:prstGeom>
        </p:spPr>
        <p:txBody>
          <a:bodyPr/>
          <a:lstStyle>
            <a:lvl1pPr>
              <a:defRPr sz="667">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2990638475"/>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108">
          <p15:clr>
            <a:srgbClr val="F26B43"/>
          </p15:clr>
        </p15:guide>
        <p15:guide id="35" orient="horz" pos="420">
          <p15:clr>
            <a:srgbClr val="F26B43"/>
          </p15:clr>
        </p15:guide>
        <p15:guide id="36"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83650" name="Title Placeholder 1">
            <a:extLst>
              <a:ext uri="{FF2B5EF4-FFF2-40B4-BE49-F238E27FC236}">
                <a16:creationId xmlns:a16="http://schemas.microsoft.com/office/drawing/2014/main" id="{2938C7DB-676C-49A0-82E0-E54E413C9F62}"/>
              </a:ext>
            </a:extLst>
          </p:cNvPr>
          <p:cNvSpPr>
            <a:spLocks noGrp="1"/>
          </p:cNvSpPr>
          <p:nvPr>
            <p:ph type="title"/>
          </p:nvPr>
        </p:nvSpPr>
        <p:spPr bwMode="auto">
          <a:xfrm>
            <a:off x="304800" y="268288"/>
            <a:ext cx="5486400" cy="598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83651" name="Text Placeholder 2">
            <a:extLst>
              <a:ext uri="{FF2B5EF4-FFF2-40B4-BE49-F238E27FC236}">
                <a16:creationId xmlns:a16="http://schemas.microsoft.com/office/drawing/2014/main" id="{22D3915A-391D-4286-81D4-809B0ACB20C1}"/>
              </a:ext>
            </a:extLst>
          </p:cNvPr>
          <p:cNvSpPr>
            <a:spLocks noGrp="1"/>
          </p:cNvSpPr>
          <p:nvPr>
            <p:ph type="body" idx="1"/>
          </p:nvPr>
        </p:nvSpPr>
        <p:spPr bwMode="auto">
          <a:xfrm>
            <a:off x="6400800" y="255589"/>
            <a:ext cx="5486400" cy="60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E0C2D6E0-7AC9-1943-8715-C05316B3B66D}"/>
              </a:ext>
            </a:extLst>
          </p:cNvPr>
          <p:cNvSpPr>
            <a:spLocks noGrp="1"/>
          </p:cNvSpPr>
          <p:nvPr>
            <p:ph type="sldNum" sz="quarter" idx="4"/>
          </p:nvPr>
        </p:nvSpPr>
        <p:spPr>
          <a:xfrm>
            <a:off x="9144000" y="6435725"/>
            <a:ext cx="2743200" cy="182563"/>
          </a:xfrm>
          <a:prstGeom prst="rect">
            <a:avLst/>
          </a:prstGeom>
        </p:spPr>
        <p:txBody>
          <a:bodyPr vert="horz" wrap="square" lIns="0" tIns="0" rIns="0" bIns="0" numCol="1" anchor="ctr" anchorCtr="0" compatLnSpc="1">
            <a:prstTxWarp prst="textNoShape">
              <a:avLst/>
            </a:prstTxWarp>
          </a:bodyPr>
          <a:lstStyle>
            <a:lvl1pPr algn="r" defTabSz="912791" eaLnBrk="1" hangingPunct="1">
              <a:defRPr sz="800">
                <a:solidFill>
                  <a:srgbClr val="FFFFFF"/>
                </a:solidFill>
                <a:latin typeface="Arial" panose="020B0604020202020204" pitchFamily="34" charset="0"/>
                <a:cs typeface="Arial" panose="020B0604020202020204" pitchFamily="34" charset="0"/>
              </a:defRPr>
            </a:lvl1pPr>
          </a:lstStyle>
          <a:p>
            <a:pPr>
              <a:defRPr/>
            </a:pPr>
            <a:fld id="{F4F5E3DD-F474-4629-8CF8-A6F0E6DED0A0}" type="slidenum">
              <a:rPr lang="en-US" altLang="en-US"/>
              <a:pPr>
                <a:defRPr/>
              </a:pPr>
              <a:t>‹#›</a:t>
            </a:fld>
            <a:endParaRPr lang="en-US" altLang="en-US"/>
          </a:p>
        </p:txBody>
      </p:sp>
      <p:sp>
        <p:nvSpPr>
          <p:cNvPr id="6" name="Footer Placeholder 3">
            <a:extLst>
              <a:ext uri="{FF2B5EF4-FFF2-40B4-BE49-F238E27FC236}">
                <a16:creationId xmlns:a16="http://schemas.microsoft.com/office/drawing/2014/main" id="{D156AEC8-CBC8-4D5E-9148-6EA1A249D727}"/>
              </a:ext>
            </a:extLst>
          </p:cNvPr>
          <p:cNvSpPr>
            <a:spLocks noGrp="1"/>
          </p:cNvSpPr>
          <p:nvPr>
            <p:ph type="ftr" sz="quarter" idx="3"/>
          </p:nvPr>
        </p:nvSpPr>
        <p:spPr>
          <a:xfrm>
            <a:off x="304800" y="6435307"/>
            <a:ext cx="8534400" cy="182880"/>
          </a:xfrm>
          <a:prstGeom prst="rect">
            <a:avLst/>
          </a:prstGeom>
        </p:spPr>
        <p:txBody>
          <a:bodyPr/>
          <a:lstStyle>
            <a:lvl1pPr>
              <a:defRPr sz="667">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3724876686"/>
      </p:ext>
    </p:extLst>
  </p:cSld>
  <p:clrMap bg1="lt1" tx1="dk1" bg2="lt2" tx2="dk2" accent1="accent1" accent2="accent2" accent3="accent3" accent4="accent4" accent5="accent5" accent6="accent6" hlink="hlink" folHlink="folHlink"/>
  <p:sldLayoutIdLst>
    <p:sldLayoutId id="2147484378" r:id="rId1"/>
    <p:sldLayoutId id="2147484379" r:id="rId2"/>
    <p:sldLayoutId id="2147484380"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7998" rtl="0" eaLnBrk="0" fontAlgn="base" hangingPunct="0">
        <a:lnSpc>
          <a:spcPct val="90000"/>
        </a:lnSpc>
        <a:spcBef>
          <a:spcPct val="0"/>
        </a:spcBef>
        <a:spcAft>
          <a:spcPct val="0"/>
        </a:spcAft>
        <a:defRPr sz="3200" kern="1200">
          <a:solidFill>
            <a:schemeClr val="bg2"/>
          </a:solidFill>
          <a:latin typeface="Arial" charset="0"/>
          <a:ea typeface="Arial" charset="0"/>
          <a:cs typeface="Arial" charset="0"/>
        </a:defRPr>
      </a:lvl1pPr>
      <a:lvl2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2pPr>
      <a:lvl3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3pPr>
      <a:lvl4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4pPr>
      <a:lvl5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5pPr>
      <a:lvl6pPr marL="457189"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6pPr>
      <a:lvl7pPr marL="914377"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7pPr>
      <a:lvl8pPr marL="1371566"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8pPr>
      <a:lvl9pPr marL="1828754"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9pPr>
    </p:titleStyle>
    <p:bodyStyle>
      <a:lvl1pPr algn="l" defTabSz="607998" rtl="0" eaLnBrk="0" fontAlgn="base" hangingPunct="0">
        <a:spcBef>
          <a:spcPts val="1463"/>
        </a:spcBef>
        <a:spcAft>
          <a:spcPct val="0"/>
        </a:spcAft>
        <a:buFont typeface="Arial" panose="020B0604020202020204" pitchFamily="34" charset="0"/>
        <a:defRPr kern="1200">
          <a:solidFill>
            <a:schemeClr val="bg2"/>
          </a:solidFill>
          <a:latin typeface="Arial" charset="0"/>
          <a:ea typeface="Arial" charset="0"/>
          <a:cs typeface="Arial" charset="0"/>
        </a:defRPr>
      </a:lvl1pPr>
      <a:lvl2pPr marL="230182"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2pPr>
      <a:lvl3pPr marL="528625"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3pPr>
      <a:lvl4pPr marL="833418" indent="-223833"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4pPr>
      <a:lvl5pPr marL="1069948"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Slide Number Placeholder 6">
            <a:extLst>
              <a:ext uri="{FF2B5EF4-FFF2-40B4-BE49-F238E27FC236}">
                <a16:creationId xmlns:a16="http://schemas.microsoft.com/office/drawing/2014/main" id="{1AAB224B-8E28-4CDD-B159-AC0349639A1C}"/>
              </a:ext>
            </a:extLst>
          </p:cNvPr>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1067"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11" name="Footer Placeholder 8">
            <a:extLst>
              <a:ext uri="{FF2B5EF4-FFF2-40B4-BE49-F238E27FC236}">
                <a16:creationId xmlns:a16="http://schemas.microsoft.com/office/drawing/2014/main" id="{4E6AE08A-0693-4787-8258-21E41CFDFB8F}"/>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1067" baseline="0">
                <a:solidFill>
                  <a:schemeClr val="tx1"/>
                </a:solidFill>
                <a:latin typeface="+mn-lt"/>
                <a:ea typeface="Arial" charset="0"/>
                <a:cs typeface="Arial" charset="0"/>
              </a:defRPr>
            </a:lvl1pPr>
          </a:lstStyle>
          <a:p>
            <a:r>
              <a:rPr lang="en-US">
                <a:solidFill>
                  <a:srgbClr val="000000"/>
                </a:solidFill>
              </a:rPr>
              <a:t>© 2019 IBM Corporation</a:t>
            </a:r>
          </a:p>
        </p:txBody>
      </p:sp>
    </p:spTree>
    <p:extLst>
      <p:ext uri="{BB962C8B-B14F-4D97-AF65-F5344CB8AC3E}">
        <p14:creationId xmlns:p14="http://schemas.microsoft.com/office/powerpoint/2010/main" val="996801467"/>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 id="2147484406" r:id="rId23"/>
    <p:sldLayoutId id="2147484407" r:id="rId24"/>
    <p:sldLayoutId id="2147484408" r:id="rId25"/>
    <p:sldLayoutId id="2147484409" r:id="rId26"/>
    <p:sldLayoutId id="2147484410" r:id="rId27"/>
    <p:sldLayoutId id="2147484411" r:id="rId28"/>
    <p:sldLayoutId id="2147484412" r:id="rId29"/>
    <p:sldLayoutId id="2147484413" r:id="rId30"/>
    <p:sldLayoutId id="2147484414" r:id="rId31"/>
    <p:sldLayoutId id="2147484415" r:id="rId32"/>
    <p:sldLayoutId id="2147484416" r:id="rId33"/>
    <p:sldLayoutId id="2147484417" r:id="rId34"/>
    <p:sldLayoutId id="2147484418" r:id="rId35"/>
    <p:sldLayoutId id="2147484419"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6" name="Footer Placeholder 3">
            <a:extLst>
              <a:ext uri="{FF2B5EF4-FFF2-40B4-BE49-F238E27FC236}">
                <a16:creationId xmlns:a16="http://schemas.microsoft.com/office/drawing/2014/main" id="{650DBF83-4DC5-48B9-9599-330AF031C5B0}"/>
              </a:ext>
            </a:extLst>
          </p:cNvPr>
          <p:cNvSpPr>
            <a:spLocks noGrp="1"/>
          </p:cNvSpPr>
          <p:nvPr>
            <p:ph type="ftr" sz="quarter" idx="3"/>
          </p:nvPr>
        </p:nvSpPr>
        <p:spPr>
          <a:xfrm>
            <a:off x="304800" y="6435307"/>
            <a:ext cx="8534400" cy="182880"/>
          </a:xfrm>
          <a:prstGeom prst="rect">
            <a:avLst/>
          </a:prstGeom>
        </p:spPr>
        <p:txBody>
          <a:bodyPr/>
          <a:lstStyle>
            <a:lvl1pPr>
              <a:defRPr sz="667">
                <a:solidFill>
                  <a:schemeClr val="bg1"/>
                </a:solidFill>
                <a:latin typeface="+mn-lt"/>
              </a:defRPr>
            </a:lvl1pPr>
          </a:lstStyle>
          <a:p>
            <a:r>
              <a:rPr lang="en-US"/>
              <a:t>© 2019 IBM Corporation</a:t>
            </a:r>
          </a:p>
        </p:txBody>
      </p:sp>
    </p:spTree>
    <p:extLst>
      <p:ext uri="{BB962C8B-B14F-4D97-AF65-F5344CB8AC3E}">
        <p14:creationId xmlns:p14="http://schemas.microsoft.com/office/powerpoint/2010/main" val="427851037"/>
      </p:ext>
    </p:extLst>
  </p:cSld>
  <p:clrMap bg1="lt1" tx1="dk1" bg2="lt2" tx2="dk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Cloud / April 2019 / © 2019 IBM Corporation</a:t>
            </a:r>
          </a:p>
        </p:txBody>
      </p:sp>
    </p:spTree>
    <p:extLst>
      <p:ext uri="{BB962C8B-B14F-4D97-AF65-F5344CB8AC3E}">
        <p14:creationId xmlns:p14="http://schemas.microsoft.com/office/powerpoint/2010/main" val="132563157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tx1"/>
                </a:solidFill>
                <a:latin typeface="+mn-lt"/>
                <a:ea typeface="Arial" charset="0"/>
                <a:cs typeface="Arial" charset="0"/>
              </a:defRPr>
            </a:lvl1pPr>
          </a:lstStyle>
          <a:p>
            <a:fld id="{3FD999D4-B456-9943-89B7-30D56181CE18}" type="slidenum">
              <a:rPr lang="en-US" smtClean="0"/>
              <a:pPr/>
              <a:t>‹#›</a:t>
            </a:fld>
            <a:endParaRPr lang="en-US"/>
          </a:p>
        </p:txBody>
      </p:sp>
      <p:sp>
        <p:nvSpPr>
          <p:cNvPr id="6" name="Footer Placeholder 3">
            <a:extLst>
              <a:ext uri="{FF2B5EF4-FFF2-40B4-BE49-F238E27FC236}">
                <a16:creationId xmlns:a16="http://schemas.microsoft.com/office/drawing/2014/main" id="{612F1B58-1E6E-44FD-8FA0-C7EF046AA3CC}"/>
              </a:ext>
            </a:extLst>
          </p:cNvPr>
          <p:cNvSpPr>
            <a:spLocks noGrp="1"/>
          </p:cNvSpPr>
          <p:nvPr>
            <p:ph type="ftr" sz="quarter" idx="3"/>
          </p:nvPr>
        </p:nvSpPr>
        <p:spPr>
          <a:xfrm>
            <a:off x="304800" y="6435307"/>
            <a:ext cx="8534400" cy="182880"/>
          </a:xfrm>
          <a:prstGeom prst="rect">
            <a:avLst/>
          </a:prstGeom>
        </p:spPr>
        <p:txBody>
          <a:bodyPr/>
          <a:lstStyle>
            <a:lvl1pPr>
              <a:defRPr sz="667">
                <a:solidFill>
                  <a:schemeClr val="bg1"/>
                </a:solidFill>
                <a:latin typeface="+mn-lt"/>
              </a:defRPr>
            </a:lvl1pPr>
          </a:lstStyle>
          <a:p>
            <a:r>
              <a:rPr lang="en-US"/>
              <a:t>© 2019 IBM Corporation</a:t>
            </a:r>
          </a:p>
        </p:txBody>
      </p:sp>
    </p:spTree>
    <p:extLst>
      <p:ext uri="{BB962C8B-B14F-4D97-AF65-F5344CB8AC3E}">
        <p14:creationId xmlns:p14="http://schemas.microsoft.com/office/powerpoint/2010/main" val="1818919966"/>
      </p:ext>
    </p:extLst>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6" name="Footer Placeholder 3">
            <a:extLst>
              <a:ext uri="{FF2B5EF4-FFF2-40B4-BE49-F238E27FC236}">
                <a16:creationId xmlns:a16="http://schemas.microsoft.com/office/drawing/2014/main" id="{DDEF1A69-F9C6-4CFC-BA1C-7EF60FAF95B4}"/>
              </a:ext>
            </a:extLst>
          </p:cNvPr>
          <p:cNvSpPr>
            <a:spLocks noGrp="1"/>
          </p:cNvSpPr>
          <p:nvPr>
            <p:ph type="ftr" sz="quarter" idx="3"/>
          </p:nvPr>
        </p:nvSpPr>
        <p:spPr>
          <a:xfrm>
            <a:off x="304800" y="6435307"/>
            <a:ext cx="8534400" cy="182880"/>
          </a:xfrm>
          <a:prstGeom prst="rect">
            <a:avLst/>
          </a:prstGeom>
        </p:spPr>
        <p:txBody>
          <a:bodyPr/>
          <a:lstStyle>
            <a:lvl1pPr>
              <a:defRPr sz="667">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1976892881"/>
      </p:ext>
    </p:extLst>
  </p:cSld>
  <p:clrMap bg1="lt1" tx1="dk1" bg2="lt2" tx2="dk2" accent1="accent1" accent2="accent2" accent3="accent3" accent4="accent4" accent5="accent5" accent6="accent6" hlink="hlink" folHlink="folHlink"/>
  <p:sldLayoutIdLst>
    <p:sldLayoutId id="2147484444" r:id="rId1"/>
    <p:sldLayoutId id="2147484446" r:id="rId2"/>
    <p:sldLayoutId id="2147484447"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 2019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pPr/>
              <a:t>‹#›</a:t>
            </a:fld>
            <a:endParaRPr lang="en-US"/>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35911454"/>
      </p:ext>
    </p:extLst>
  </p:cSld>
  <p:clrMap bg1="dk1" tx1="lt1" bg2="dk2" tx2="lt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 id="2147484464" r:id="rId16"/>
    <p:sldLayoutId id="2147484465" r:id="rId17"/>
    <p:sldLayoutId id="2147484466" r:id="rId18"/>
    <p:sldLayoutId id="2147484467" r:id="rId19"/>
    <p:sldLayoutId id="2147484468" r:id="rId20"/>
    <p:sldLayoutId id="2147484469" r:id="rId21"/>
    <p:sldLayoutId id="2147484470" r:id="rId22"/>
    <p:sldLayoutId id="2147484471" r:id="rId23"/>
    <p:sldLayoutId id="2147484472" r:id="rId24"/>
    <p:sldLayoutId id="2147484473" r:id="rId25"/>
    <p:sldLayoutId id="2147484474" r:id="rId26"/>
    <p:sldLayoutId id="2147484475" r:id="rId27"/>
    <p:sldLayoutId id="2147484476" r:id="rId28"/>
    <p:sldLayoutId id="2147484477" r:id="rId29"/>
    <p:sldLayoutId id="2147484478" r:id="rId30"/>
    <p:sldLayoutId id="2147484479" r:id="rId31"/>
    <p:sldLayoutId id="2147484480" r:id="rId32"/>
    <p:sldLayoutId id="2147484481" r:id="rId33"/>
    <p:sldLayoutId id="2147484483"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fontAlgn="base" hangingPunct="1">
        <a:lnSpc>
          <a:spcPct val="90000"/>
        </a:lnSpc>
        <a:spcBef>
          <a:spcPct val="0"/>
        </a:spcBef>
        <a:spcAft>
          <a:spcPct val="0"/>
        </a:spcAft>
        <a:defRPr sz="32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07" indent="-228594"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1"/>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1"/>
            <a:ext cx="5486400" cy="43815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p:nvGrpSpPr>
        <p:grpSpPr>
          <a:xfrm>
            <a:off x="762000" y="6583048"/>
            <a:ext cx="2261125" cy="183809"/>
            <a:chOff x="914400" y="7899655"/>
            <a:chExt cx="2713350" cy="220571"/>
          </a:xfrm>
        </p:grpSpPr>
        <p:sp>
          <p:nvSpPr>
            <p:cNvPr id="10" name="Footer Placeholder 3"/>
            <p:cNvSpPr txBox="1">
              <a:spLocks/>
            </p:cNvSpPr>
            <p:nvPr/>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a:solidFill>
                    <a:srgbClr val="000000">
                      <a:alpha val="60000"/>
                    </a:srgbClr>
                  </a:solidFill>
                  <a:latin typeface="IBM Plex Sans" charset="0"/>
                  <a:ea typeface="IBM Plex Sans" charset="0"/>
                  <a:cs typeface="IBM Plex Sans" charset="0"/>
                </a:rPr>
                <a:t>©</a:t>
              </a:r>
              <a:r>
                <a:rPr lang="en-US" sz="333">
                  <a:solidFill>
                    <a:srgbClr val="000000">
                      <a:alpha val="60000"/>
                    </a:srgbClr>
                  </a:solidFill>
                  <a:latin typeface="IBM Plex Sans" charset="0"/>
                  <a:ea typeface="IBM Plex Sans" charset="0"/>
                  <a:cs typeface="IBM Plex Sans" charset="0"/>
                </a:rPr>
                <a:t> </a:t>
              </a:r>
              <a:r>
                <a:rPr lang="en-US" sz="667">
                  <a:solidFill>
                    <a:srgbClr val="000000">
                      <a:alpha val="60000"/>
                    </a:srgbClr>
                  </a:solidFill>
                  <a:latin typeface="IBM Plex Sans" charset="0"/>
                  <a:ea typeface="IBM Plex Sans" charset="0"/>
                  <a:cs typeface="IBM Plex Sans" charset="0"/>
                </a:rPr>
                <a:t>2019 IBM Corporation    </a:t>
              </a:r>
            </a:p>
          </p:txBody>
        </p:sp>
        <p:sp>
          <p:nvSpPr>
            <p:cNvPr id="14" name="Date Placeholder 2"/>
            <p:cNvSpPr txBox="1">
              <a:spLocks/>
            </p:cNvSpPr>
            <p:nvPr/>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667">
                  <a:solidFill>
                    <a:srgbClr val="000000">
                      <a:alpha val="60000"/>
                    </a:srgbClr>
                  </a:solidFill>
                  <a:latin typeface="IBM Plex Sans" charset="0"/>
                  <a:ea typeface="IBM Plex Sans" charset="0"/>
                  <a:cs typeface="IBM Plex Sans" charset="0"/>
                </a:rPr>
                <a:t> </a:t>
              </a:r>
              <a:fld id="{7C9968D1-C8E5-4FE3-AED4-7D4518C301B3}" type="datetime3">
                <a:rPr lang="en-US" sz="667" smtClean="0">
                  <a:solidFill>
                    <a:srgbClr val="000000">
                      <a:alpha val="60000"/>
                    </a:srgbClr>
                  </a:solidFill>
                  <a:latin typeface="IBM Plex Sans" charset="0"/>
                  <a:ea typeface="IBM Plex Sans" charset="0"/>
                  <a:cs typeface="IBM Plex Sans" charset="0"/>
                </a:rPr>
                <a:pPr>
                  <a:defRPr/>
                </a:pPr>
                <a:t>17 April 2020</a:t>
              </a:fld>
              <a:endParaRPr lang="en-US" sz="667">
                <a:solidFill>
                  <a:srgbClr val="000000">
                    <a:alpha val="60000"/>
                  </a:srgbClr>
                </a:solidFill>
                <a:latin typeface="IBM Plex Sans" charset="0"/>
                <a:ea typeface="IBM Plex Sans" charset="0"/>
                <a:cs typeface="IBM Plex Sans" charset="0"/>
              </a:endParaRPr>
            </a:p>
          </p:txBody>
        </p:sp>
      </p:grpSp>
      <p:sp>
        <p:nvSpPr>
          <p:cNvPr id="17" name="Slide Number Placeholder 2"/>
          <p:cNvSpPr txBox="1">
            <a:spLocks/>
          </p:cNvSpPr>
          <p:nvPr/>
        </p:nvSpPr>
        <p:spPr>
          <a:xfrm>
            <a:off x="379049" y="6578161"/>
            <a:ext cx="273233" cy="18254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667" smtClean="0">
                <a:solidFill>
                  <a:srgbClr val="000000"/>
                </a:solidFill>
                <a:latin typeface="IBM Plex Sans" charset="0"/>
                <a:ea typeface="IBM Plex Sans" charset="0"/>
                <a:cs typeface="IBM Plex Sans" charset="0"/>
              </a:rPr>
              <a:pPr/>
              <a:t>‹#›</a:t>
            </a:fld>
            <a:endParaRPr lang="en-US" sz="667">
              <a:solidFill>
                <a:srgbClr val="000000"/>
              </a:solidFill>
              <a:latin typeface="IBM Plex Sans" charset="0"/>
              <a:ea typeface="IBM Plex Sans" charset="0"/>
              <a:cs typeface="IBM Plex Sans" charset="0"/>
            </a:endParaRPr>
          </a:p>
        </p:txBody>
      </p:sp>
      <p:pic>
        <p:nvPicPr>
          <p:cNvPr id="19" name="Picture 18">
            <a:extLst>
              <a:ext uri="{FF2B5EF4-FFF2-40B4-BE49-F238E27FC236}">
                <a16:creationId xmlns:a16="http://schemas.microsoft.com/office/drawing/2014/main" id="{0661B5D4-C59C-EF45-AED8-14303484F9DD}"/>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1339011" y="6515119"/>
            <a:ext cx="471765" cy="190500"/>
          </a:xfrm>
          <a:prstGeom prst="rect">
            <a:avLst/>
          </a:prstGeom>
        </p:spPr>
      </p:pic>
    </p:spTree>
    <p:extLst>
      <p:ext uri="{BB962C8B-B14F-4D97-AF65-F5344CB8AC3E}">
        <p14:creationId xmlns:p14="http://schemas.microsoft.com/office/powerpoint/2010/main" val="4294499645"/>
      </p:ext>
    </p:extLst>
  </p:cSld>
  <p:clrMap bg1="lt1" tx1="dk1" bg2="lt2" tx2="dk2" accent1="accent1" accent2="accent2" accent3="accent3" accent4="accent4" accent5="accent5" accent6="accent6" hlink="hlink" folHlink="folHlink"/>
  <p:sldLayoutIdLst>
    <p:sldLayoutId id="2147484485" r:id="rId1"/>
    <p:sldLayoutId id="2147484486" r:id="rId2"/>
    <p:sldLayoutId id="2147484487" r:id="rId3"/>
    <p:sldLayoutId id="2147484488" r:id="rId4"/>
    <p:sldLayoutId id="2147484489" r:id="rId5"/>
    <p:sldLayoutId id="2147484490" r:id="rId6"/>
    <p:sldLayoutId id="2147484491" r:id="rId7"/>
    <p:sldLayoutId id="2147484492" r:id="rId8"/>
    <p:sldLayoutId id="2147484493" r:id="rId9"/>
    <p:sldLayoutId id="2147484494" r:id="rId10"/>
    <p:sldLayoutId id="2147484495" r:id="rId11"/>
    <p:sldLayoutId id="2147484496" r:id="rId12"/>
    <p:sldLayoutId id="2147484497" r:id="rId13"/>
    <p:sldLayoutId id="2147484498" r:id="rId14"/>
    <p:sldLayoutId id="2147484499" r:id="rId15"/>
    <p:sldLayoutId id="2147484500" r:id="rId16"/>
    <p:sldLayoutId id="2147484501" r:id="rId17"/>
    <p:sldLayoutId id="2147484502" r:id="rId18"/>
    <p:sldLayoutId id="2147484503" r:id="rId19"/>
    <p:sldLayoutId id="2147484504" r:id="rId20"/>
    <p:sldLayoutId id="2147484505" r:id="rId21"/>
    <p:sldLayoutId id="2147484506" r:id="rId22"/>
    <p:sldLayoutId id="2147484507" r:id="rId23"/>
    <p:sldLayoutId id="2147484508" r:id="rId24"/>
    <p:sldLayoutId id="2147484510" r:id="rId25"/>
  </p:sldLayoutIdLst>
  <p:txStyles>
    <p:titleStyle>
      <a:lvl1pPr algn="l" defTabSz="914340"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40"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87" indent="-190487" algn="l" defTabSz="914340"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76" indent="-190487" algn="l" defTabSz="914340"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63" indent="-190487" algn="l" defTabSz="914340"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52" indent="-190487" algn="l" defTabSz="914340"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36"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07"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77"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48" indent="-228585" algn="l" defTabSz="91434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40" rtl="0" eaLnBrk="1" latinLnBrk="0" hangingPunct="1">
        <a:defRPr sz="1800" kern="1200">
          <a:solidFill>
            <a:schemeClr val="tx1"/>
          </a:solidFill>
          <a:latin typeface="+mn-lt"/>
          <a:ea typeface="+mn-ea"/>
          <a:cs typeface="+mn-cs"/>
        </a:defRPr>
      </a:lvl1pPr>
      <a:lvl2pPr marL="457171"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2" algn="l" defTabSz="914340" rtl="0" eaLnBrk="1" latinLnBrk="0" hangingPunct="1">
        <a:defRPr sz="1800" kern="1200">
          <a:solidFill>
            <a:schemeClr val="tx1"/>
          </a:solidFill>
          <a:latin typeface="+mn-lt"/>
          <a:ea typeface="+mn-ea"/>
          <a:cs typeface="+mn-cs"/>
        </a:defRPr>
      </a:lvl7pPr>
      <a:lvl8pPr marL="3200192"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3">
            <a:extLst>
              <a:ext uri="{FF2B5EF4-FFF2-40B4-BE49-F238E27FC236}">
                <a16:creationId xmlns:a16="http://schemas.microsoft.com/office/drawing/2014/main" id="{1016E2CC-CD8F-4D57-82A7-E7F4BF863F1E}"/>
              </a:ext>
            </a:extLst>
          </p:cNvPr>
          <p:cNvSpPr>
            <a:spLocks noGrp="1"/>
          </p:cNvSpPr>
          <p:nvPr>
            <p:ph type="ftr" sz="quarter" idx="11"/>
          </p:nvPr>
        </p:nvSpPr>
        <p:spPr>
          <a:xfrm>
            <a:off x="304800" y="6435307"/>
            <a:ext cx="8534400" cy="182880"/>
          </a:xfrm>
          <a:prstGeom prst="rect">
            <a:avLst/>
          </a:prstGeom>
        </p:spPr>
        <p:txBody>
          <a:bodyPr/>
          <a:lstStyle>
            <a:lvl1pPr>
              <a:defRPr sz="667">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2964417410"/>
      </p:ext>
    </p:extLst>
  </p:cSld>
  <p:clrMap bg1="lt1" tx1="dk1" bg2="lt2" tx2="dk2" accent1="accent1" accent2="accent2" accent3="accent3" accent4="accent4" accent5="accent5" accent6="accent6" hlink="hlink" folHlink="folHlink"/>
  <p:sldLayoutIdLst>
    <p:sldLayoutId id="2147484518" r:id="rId1"/>
    <p:sldLayoutId id="2147484519" r:id="rId2"/>
    <p:sldLayoutId id="2147484520" r:id="rId3"/>
    <p:sldLayoutId id="2147484521" r:id="rId4"/>
    <p:sldLayoutId id="2147484522" r:id="rId5"/>
    <p:sldLayoutId id="2147484523" r:id="rId6"/>
    <p:sldLayoutId id="2147484524" r:id="rId7"/>
    <p:sldLayoutId id="2147484525" r:id="rId8"/>
    <p:sldLayoutId id="2147484526" r:id="rId9"/>
    <p:sldLayoutId id="2147484527" r:id="rId10"/>
    <p:sldLayoutId id="2147484528" r:id="rId11"/>
    <p:sldLayoutId id="214748452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108">
          <p15:clr>
            <a:srgbClr val="F26B43"/>
          </p15:clr>
        </p15:guide>
        <p15:guide id="35" orient="horz" pos="420">
          <p15:clr>
            <a:srgbClr val="F26B43"/>
          </p15:clr>
        </p15:guide>
        <p15:guide id="36" orient="horz" pos="732">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2019 / © 2019 IBM Corporation
</a:t>
            </a:r>
          </a:p>
        </p:txBody>
      </p:sp>
    </p:spTree>
    <p:extLst>
      <p:ext uri="{BB962C8B-B14F-4D97-AF65-F5344CB8AC3E}">
        <p14:creationId xmlns:p14="http://schemas.microsoft.com/office/powerpoint/2010/main" val="580686712"/>
      </p:ext>
    </p:extLst>
  </p:cSld>
  <p:clrMap bg1="lt1" tx1="dk1" bg2="lt2" tx2="dk2" accent1="accent1" accent2="accent2" accent3="accent3" accent4="accent4" accent5="accent5" accent6="accent6" hlink="hlink" folHlink="folHlink"/>
  <p:sldLayoutIdLst>
    <p:sldLayoutId id="2147484533" r:id="rId1"/>
    <p:sldLayoutId id="2147484534" r:id="rId2"/>
    <p:sldLayoutId id="2147484535" r:id="rId3"/>
    <p:sldLayoutId id="2147484536" r:id="rId4"/>
    <p:sldLayoutId id="2147484537" r:id="rId5"/>
    <p:sldLayoutId id="2147484538" r:id="rId6"/>
    <p:sldLayoutId id="2147484539" r:id="rId7"/>
    <p:sldLayoutId id="2147484540" r:id="rId8"/>
    <p:sldLayoutId id="2147484541" r:id="rId9"/>
    <p:sldLayoutId id="2147484542" r:id="rId10"/>
    <p:sldLayoutId id="2147484543" r:id="rId11"/>
    <p:sldLayoutId id="2147484544" r:id="rId12"/>
    <p:sldLayoutId id="2147484545" r:id="rId13"/>
    <p:sldLayoutId id="2147484546" r:id="rId14"/>
    <p:sldLayoutId id="2147484547" r:id="rId15"/>
    <p:sldLayoutId id="2147484548" r:id="rId16"/>
    <p:sldLayoutId id="2147484549" r:id="rId17"/>
    <p:sldLayoutId id="2147484550" r:id="rId18"/>
    <p:sldLayoutId id="2147484551" r:id="rId19"/>
    <p:sldLayoutId id="2147484552" r:id="rId20"/>
    <p:sldLayoutId id="2147484553" r:id="rId21"/>
    <p:sldLayoutId id="2147484554" r:id="rId22"/>
    <p:sldLayoutId id="2147484555" r:id="rId23"/>
    <p:sldLayoutId id="2147484556" r:id="rId24"/>
    <p:sldLayoutId id="2147484557" r:id="rId25"/>
    <p:sldLayoutId id="2147484558" r:id="rId26"/>
    <p:sldLayoutId id="2147484559" r:id="rId27"/>
    <p:sldLayoutId id="2147484560" r:id="rId28"/>
    <p:sldLayoutId id="2147484561" r:id="rId29"/>
    <p:sldLayoutId id="2147484562" r:id="rId30"/>
    <p:sldLayoutId id="2147484563" r:id="rId31"/>
    <p:sldLayoutId id="2147484564" r:id="rId32"/>
    <p:sldLayoutId id="2147484565" r:id="rId33"/>
    <p:sldLayoutId id="2147484566" r:id="rId34"/>
    <p:sldLayoutId id="2147484567" r:id="rId35"/>
    <p:sldLayoutId id="2147484568" r:id="rId36"/>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Cloud / July 2019 / © 2019 IBM Corporation</a:t>
            </a:r>
          </a:p>
        </p:txBody>
      </p:sp>
    </p:spTree>
    <p:extLst>
      <p:ext uri="{BB962C8B-B14F-4D97-AF65-F5344CB8AC3E}">
        <p14:creationId xmlns:p14="http://schemas.microsoft.com/office/powerpoint/2010/main" val="3572439265"/>
      </p:ext>
    </p:extLst>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 id="2147484582" r:id="rId12"/>
    <p:sldLayoutId id="2147484583" r:id="rId13"/>
    <p:sldLayoutId id="2147484584" r:id="rId14"/>
    <p:sldLayoutId id="2147484585" r:id="rId15"/>
    <p:sldLayoutId id="2147484586" r:id="rId16"/>
    <p:sldLayoutId id="2147484587" r:id="rId17"/>
    <p:sldLayoutId id="2147484588" r:id="rId18"/>
    <p:sldLayoutId id="2147484589" r:id="rId19"/>
    <p:sldLayoutId id="2147484590" r:id="rId20"/>
    <p:sldLayoutId id="2147484591" r:id="rId21"/>
    <p:sldLayoutId id="2147484592" r:id="rId22"/>
    <p:sldLayoutId id="2147484593" r:id="rId23"/>
    <p:sldLayoutId id="2147484594" r:id="rId24"/>
    <p:sldLayoutId id="2147484595" r:id="rId25"/>
    <p:sldLayoutId id="2147484596" r:id="rId26"/>
    <p:sldLayoutId id="2147484597" r:id="rId2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6C3DF-0093-B342-B818-D09BCE9EA2E0}"/>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135552" y="6345539"/>
            <a:ext cx="715073" cy="268224"/>
          </a:xfrm>
          <a:prstGeom prst="rect">
            <a:avLst/>
          </a:prstGeom>
        </p:spPr>
      </p:pic>
      <p:grpSp>
        <p:nvGrpSpPr>
          <p:cNvPr id="119" name="Group 118">
            <a:extLst>
              <a:ext uri="{FF2B5EF4-FFF2-40B4-BE49-F238E27FC236}">
                <a16:creationId xmlns:a16="http://schemas.microsoft.com/office/drawing/2014/main" id="{CAF7F353-E505-3148-A840-95917CF649B3}"/>
              </a:ext>
            </a:extLst>
          </p:cNvPr>
          <p:cNvGrpSpPr/>
          <p:nvPr userDrawn="1"/>
        </p:nvGrpSpPr>
        <p:grpSpPr>
          <a:xfrm>
            <a:off x="-146307" y="-147320"/>
            <a:ext cx="12485627" cy="7152640"/>
            <a:chOff x="-214640" y="-216070"/>
            <a:chExt cx="18317130" cy="10490539"/>
          </a:xfrm>
        </p:grpSpPr>
        <p:grpSp>
          <p:nvGrpSpPr>
            <p:cNvPr id="117" name="Group 116">
              <a:extLst>
                <a:ext uri="{FF2B5EF4-FFF2-40B4-BE49-F238E27FC236}">
                  <a16:creationId xmlns:a16="http://schemas.microsoft.com/office/drawing/2014/main" id="{A76CF9EE-B1F3-1C4B-BA46-C9C81542F5B2}"/>
                </a:ext>
              </a:extLst>
            </p:cNvPr>
            <p:cNvGrpSpPr/>
            <p:nvPr userDrawn="1"/>
          </p:nvGrpSpPr>
          <p:grpSpPr>
            <a:xfrm>
              <a:off x="-214640" y="229790"/>
              <a:ext cx="17846337" cy="10044679"/>
              <a:chOff x="-214640" y="229790"/>
              <a:chExt cx="17846337" cy="10044679"/>
            </a:xfrm>
          </p:grpSpPr>
          <p:cxnSp>
            <p:nvCxnSpPr>
              <p:cNvPr id="78" name="Straight Connector 77">
                <a:extLst>
                  <a:ext uri="{FF2B5EF4-FFF2-40B4-BE49-F238E27FC236}">
                    <a16:creationId xmlns:a16="http://schemas.microsoft.com/office/drawing/2014/main" id="{A08BCD85-3CFB-0947-B26E-BC16DFF2C166}"/>
                  </a:ext>
                  <a:ext uri="{C183D7F6-B498-43B3-948B-1728B52AA6E4}">
                    <adec:decorative xmlns:adec="http://schemas.microsoft.com/office/drawing/2017/decorative" val="1"/>
                  </a:ext>
                </a:extLst>
              </p:cNvPr>
              <p:cNvCxnSpPr/>
              <p:nvPr userDrawn="1"/>
            </p:nvCxnSpPr>
            <p:spPr bwMode="auto">
              <a:xfrm rot="5400000" flipH="1">
                <a:off x="4394884"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45EA8127-5671-9A4B-B29C-7AB5ACE059FE}"/>
                  </a:ext>
                  <a:ext uri="{C183D7F6-B498-43B3-948B-1728B52AA6E4}">
                    <adec:decorative xmlns:adec="http://schemas.microsoft.com/office/drawing/2017/decorative" val="1"/>
                  </a:ext>
                </a:extLst>
              </p:cNvPr>
              <p:cNvCxnSpPr/>
              <p:nvPr userDrawn="1"/>
            </p:nvCxnSpPr>
            <p:spPr bwMode="auto">
              <a:xfrm rot="5400000" flipH="1">
                <a:off x="4622292"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6AA76C-C3E6-0F4B-A45C-7B1BE9A43911}"/>
                  </a:ext>
                  <a:ext uri="{C183D7F6-B498-43B3-948B-1728B52AA6E4}">
                    <adec:decorative xmlns:adec="http://schemas.microsoft.com/office/drawing/2017/decorative" val="1"/>
                  </a:ext>
                </a:extLst>
              </p:cNvPr>
              <p:cNvCxnSpPr/>
              <p:nvPr userDrawn="1"/>
            </p:nvCxnSpPr>
            <p:spPr bwMode="auto">
              <a:xfrm rot="5400000" flipH="1">
                <a:off x="8622792"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913C358F-371D-2948-924D-19FCCF333180}"/>
                  </a:ext>
                  <a:ext uri="{C183D7F6-B498-43B3-948B-1728B52AA6E4}">
                    <adec:decorative xmlns:adec="http://schemas.microsoft.com/office/drawing/2017/decorative" val="1"/>
                  </a:ext>
                </a:extLst>
              </p:cNvPr>
              <p:cNvCxnSpPr/>
              <p:nvPr userDrawn="1"/>
            </p:nvCxnSpPr>
            <p:spPr bwMode="auto">
              <a:xfrm rot="5400000" flipH="1">
                <a:off x="8853774"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F1E8DB9A-9F1A-4A40-A992-23DA3CDF0992}"/>
                  </a:ext>
                  <a:ext uri="{C183D7F6-B498-43B3-948B-1728B52AA6E4}">
                    <adec:decorative xmlns:adec="http://schemas.microsoft.com/office/drawing/2017/decorative" val="1"/>
                  </a:ext>
                </a:extLst>
              </p:cNvPr>
              <p:cNvCxnSpPr/>
              <p:nvPr userDrawn="1"/>
            </p:nvCxnSpPr>
            <p:spPr bwMode="auto">
              <a:xfrm rot="5400000" flipH="1">
                <a:off x="9079992"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0A02031-1DE4-6B44-BC24-7F5304B414AF}"/>
                  </a:ext>
                  <a:ext uri="{C183D7F6-B498-43B3-948B-1728B52AA6E4}">
                    <adec:decorative xmlns:adec="http://schemas.microsoft.com/office/drawing/2017/decorative" val="1"/>
                  </a:ext>
                </a:extLst>
              </p:cNvPr>
              <p:cNvCxnSpPr/>
              <p:nvPr userDrawn="1"/>
            </p:nvCxnSpPr>
            <p:spPr bwMode="auto">
              <a:xfrm rot="5400000" flipH="1">
                <a:off x="13080492"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7FBFBDC4-E181-CF43-B4BD-4FEC6943A136}"/>
                  </a:ext>
                  <a:ext uri="{C183D7F6-B498-43B3-948B-1728B52AA6E4}">
                    <adec:decorative xmlns:adec="http://schemas.microsoft.com/office/drawing/2017/decorative" val="1"/>
                  </a:ext>
                </a:extLst>
              </p:cNvPr>
              <p:cNvCxnSpPr/>
              <p:nvPr userDrawn="1"/>
            </p:nvCxnSpPr>
            <p:spPr bwMode="auto">
              <a:xfrm rot="5400000" flipH="1">
                <a:off x="13309385"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691F17AC-177E-F949-A642-E42CECB3608A}"/>
                  </a:ext>
                  <a:ext uri="{C183D7F6-B498-43B3-948B-1728B52AA6E4}">
                    <adec:decorative xmlns:adec="http://schemas.microsoft.com/office/drawing/2017/decorative" val="1"/>
                  </a:ext>
                </a:extLst>
              </p:cNvPr>
              <p:cNvCxnSpPr/>
              <p:nvPr userDrawn="1"/>
            </p:nvCxnSpPr>
            <p:spPr bwMode="auto">
              <a:xfrm rot="5400000" flipH="1">
                <a:off x="13539416"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628C9108-3F09-6741-B421-ACCD15F9D6E3}"/>
                  </a:ext>
                  <a:ext uri="{C183D7F6-B498-43B3-948B-1728B52AA6E4}">
                    <adec:decorative xmlns:adec="http://schemas.microsoft.com/office/drawing/2017/decorative" val="1"/>
                  </a:ext>
                </a:extLst>
              </p:cNvPr>
              <p:cNvCxnSpPr/>
              <p:nvPr userDrawn="1"/>
            </p:nvCxnSpPr>
            <p:spPr bwMode="auto">
              <a:xfrm rot="5400000" flipH="1">
                <a:off x="17309592"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16" name="Group 115">
                <a:extLst>
                  <a:ext uri="{FF2B5EF4-FFF2-40B4-BE49-F238E27FC236}">
                    <a16:creationId xmlns:a16="http://schemas.microsoft.com/office/drawing/2014/main" id="{5C0A0B52-8C6C-CC42-AEFA-5A86719FDEEA}"/>
                  </a:ext>
                </a:extLst>
              </p:cNvPr>
              <p:cNvGrpSpPr/>
              <p:nvPr userDrawn="1"/>
            </p:nvGrpSpPr>
            <p:grpSpPr>
              <a:xfrm>
                <a:off x="-214640" y="229790"/>
                <a:ext cx="178864" cy="8698551"/>
                <a:chOff x="-214640" y="229790"/>
                <a:chExt cx="178864" cy="8698551"/>
              </a:xfrm>
            </p:grpSpPr>
            <p:cxnSp>
              <p:nvCxnSpPr>
                <p:cNvPr id="67" name="Straight Connector 66">
                  <a:extLst>
                    <a:ext uri="{FF2B5EF4-FFF2-40B4-BE49-F238E27FC236}">
                      <a16:creationId xmlns:a16="http://schemas.microsoft.com/office/drawing/2014/main" id="{F8FF7F4D-6787-DC43-861C-F1B4DAA8652E}"/>
                    </a:ext>
                    <a:ext uri="{C183D7F6-B498-43B3-948B-1728B52AA6E4}">
                      <adec:decorative xmlns:adec="http://schemas.microsoft.com/office/drawing/2017/decorative" val="1"/>
                    </a:ext>
                  </a:extLst>
                </p:cNvPr>
                <p:cNvCxnSpPr/>
                <p:nvPr userDrawn="1"/>
              </p:nvCxnSpPr>
              <p:spPr bwMode="auto">
                <a:xfrm flipH="1">
                  <a:off x="-214640" y="1066800"/>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DBB6EF3-687C-654C-B373-2D6B1243BDBA}"/>
                    </a:ext>
                    <a:ext uri="{C183D7F6-B498-43B3-948B-1728B52AA6E4}">
                      <adec:decorative xmlns:adec="http://schemas.microsoft.com/office/drawing/2017/decorative" val="1"/>
                    </a:ext>
                  </a:extLst>
                </p:cNvPr>
                <p:cNvCxnSpPr/>
                <p:nvPr userDrawn="1"/>
              </p:nvCxnSpPr>
              <p:spPr bwMode="auto">
                <a:xfrm flipH="1">
                  <a:off x="-214640" y="2209974"/>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2A26ADF6-3B9E-2442-B648-4ADA4013F84B}"/>
                    </a:ext>
                    <a:ext uri="{C183D7F6-B498-43B3-948B-1728B52AA6E4}">
                      <adec:decorative xmlns:adec="http://schemas.microsoft.com/office/drawing/2017/decorative" val="1"/>
                    </a:ext>
                  </a:extLst>
                </p:cNvPr>
                <p:cNvCxnSpPr/>
                <p:nvPr userDrawn="1"/>
              </p:nvCxnSpPr>
              <p:spPr bwMode="auto">
                <a:xfrm flipH="1">
                  <a:off x="-214640" y="3319084"/>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1FD57EF9-4854-8E40-AE76-54C044B185A4}"/>
                    </a:ext>
                    <a:ext uri="{C183D7F6-B498-43B3-948B-1728B52AA6E4}">
                      <adec:decorative xmlns:adec="http://schemas.microsoft.com/office/drawing/2017/decorative" val="1"/>
                    </a:ext>
                  </a:extLst>
                </p:cNvPr>
                <p:cNvCxnSpPr/>
                <p:nvPr userDrawn="1"/>
              </p:nvCxnSpPr>
              <p:spPr bwMode="auto">
                <a:xfrm flipH="1">
                  <a:off x="-214640" y="4686300"/>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3E5A43C-F744-7447-9D3A-19615566597F}"/>
                    </a:ext>
                    <a:ext uri="{C183D7F6-B498-43B3-948B-1728B52AA6E4}">
                      <adec:decorative xmlns:adec="http://schemas.microsoft.com/office/drawing/2017/decorative" val="1"/>
                    </a:ext>
                  </a:extLst>
                </p:cNvPr>
                <p:cNvCxnSpPr/>
                <p:nvPr userDrawn="1"/>
              </p:nvCxnSpPr>
              <p:spPr bwMode="auto">
                <a:xfrm flipH="1">
                  <a:off x="-214640" y="5606970"/>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3CB1D9C0-EDE1-704E-9300-C1AD3221FEC9}"/>
                    </a:ext>
                    <a:ext uri="{C183D7F6-B498-43B3-948B-1728B52AA6E4}">
                      <adec:decorative xmlns:adec="http://schemas.microsoft.com/office/drawing/2017/decorative" val="1"/>
                    </a:ext>
                  </a:extLst>
                </p:cNvPr>
                <p:cNvCxnSpPr>
                  <a:cxnSpLocks/>
                </p:cNvCxnSpPr>
                <p:nvPr userDrawn="1"/>
              </p:nvCxnSpPr>
              <p:spPr bwMode="auto">
                <a:xfrm flipH="1">
                  <a:off x="-214640" y="6743700"/>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A70E7983-E74F-F743-B5ED-868A9E92D280}"/>
                    </a:ext>
                    <a:ext uri="{C183D7F6-B498-43B3-948B-1728B52AA6E4}">
                      <adec:decorative xmlns:adec="http://schemas.microsoft.com/office/drawing/2017/decorative" val="1"/>
                    </a:ext>
                  </a:extLst>
                </p:cNvPr>
                <p:cNvCxnSpPr/>
                <p:nvPr userDrawn="1"/>
              </p:nvCxnSpPr>
              <p:spPr bwMode="auto">
                <a:xfrm flipH="1">
                  <a:off x="-214640" y="458390"/>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3D6E93FB-73E9-744B-A52F-89A26DF5A1EC}"/>
                    </a:ext>
                    <a:ext uri="{C183D7F6-B498-43B3-948B-1728B52AA6E4}">
                      <adec:decorative xmlns:adec="http://schemas.microsoft.com/office/drawing/2017/decorative" val="1"/>
                    </a:ext>
                  </a:extLst>
                </p:cNvPr>
                <p:cNvCxnSpPr/>
                <p:nvPr userDrawn="1"/>
              </p:nvCxnSpPr>
              <p:spPr bwMode="auto">
                <a:xfrm flipH="1">
                  <a:off x="-214640" y="229790"/>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FB0614A5-198C-914E-82BB-29E438AB51B5}"/>
                    </a:ext>
                    <a:ext uri="{C183D7F6-B498-43B3-948B-1728B52AA6E4}">
                      <adec:decorative xmlns:adec="http://schemas.microsoft.com/office/drawing/2017/decorative" val="1"/>
                    </a:ext>
                  </a:extLst>
                </p:cNvPr>
                <p:cNvCxnSpPr/>
                <p:nvPr userDrawn="1"/>
              </p:nvCxnSpPr>
              <p:spPr bwMode="auto">
                <a:xfrm flipH="1">
                  <a:off x="-214640" y="4233484"/>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15095CAA-1081-E04D-9A02-E3C69FD2F833}"/>
                    </a:ext>
                    <a:ext uri="{C183D7F6-B498-43B3-948B-1728B52AA6E4}">
                      <adec:decorative xmlns:adec="http://schemas.microsoft.com/office/drawing/2017/decorative" val="1"/>
                    </a:ext>
                  </a:extLst>
                </p:cNvPr>
                <p:cNvCxnSpPr/>
                <p:nvPr userDrawn="1"/>
              </p:nvCxnSpPr>
              <p:spPr bwMode="auto">
                <a:xfrm flipH="1">
                  <a:off x="-214640" y="4459479"/>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58657756-39B9-6B43-8211-795EDDE74221}"/>
                    </a:ext>
                    <a:ext uri="{C183D7F6-B498-43B3-948B-1728B52AA6E4}">
                      <adec:decorative xmlns:adec="http://schemas.microsoft.com/office/drawing/2017/decorative" val="1"/>
                    </a:ext>
                  </a:extLst>
                </p:cNvPr>
                <p:cNvCxnSpPr>
                  <a:cxnSpLocks/>
                </p:cNvCxnSpPr>
                <p:nvPr userDrawn="1"/>
              </p:nvCxnSpPr>
              <p:spPr bwMode="auto">
                <a:xfrm flipH="1">
                  <a:off x="-214640" y="7854042"/>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604951-4138-0044-8762-C13558B46984}"/>
                    </a:ext>
                    <a:ext uri="{C183D7F6-B498-43B3-948B-1728B52AA6E4}">
                      <adec:decorative xmlns:adec="http://schemas.microsoft.com/office/drawing/2017/decorative" val="1"/>
                    </a:ext>
                  </a:extLst>
                </p:cNvPr>
                <p:cNvCxnSpPr>
                  <a:cxnSpLocks/>
                </p:cNvCxnSpPr>
                <p:nvPr userDrawn="1"/>
              </p:nvCxnSpPr>
              <p:spPr bwMode="auto">
                <a:xfrm flipH="1">
                  <a:off x="-214640" y="8461465"/>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ACA023A5-4BF8-B548-BA71-491C3384E4EA}"/>
                    </a:ext>
                    <a:ext uri="{C183D7F6-B498-43B3-948B-1728B52AA6E4}">
                      <adec:decorative xmlns:adec="http://schemas.microsoft.com/office/drawing/2017/decorative" val="1"/>
                    </a:ext>
                  </a:extLst>
                </p:cNvPr>
                <p:cNvCxnSpPr/>
                <p:nvPr userDrawn="1"/>
              </p:nvCxnSpPr>
              <p:spPr bwMode="auto">
                <a:xfrm flipH="1">
                  <a:off x="-214640" y="8928341"/>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105" name="Straight Connector 104">
                <a:extLst>
                  <a:ext uri="{FF2B5EF4-FFF2-40B4-BE49-F238E27FC236}">
                    <a16:creationId xmlns:a16="http://schemas.microsoft.com/office/drawing/2014/main" id="{7A61C819-0F4E-DC45-87EE-41FF23AB2909}"/>
                  </a:ext>
                  <a:ext uri="{C183D7F6-B498-43B3-948B-1728B52AA6E4}">
                    <adec:decorative xmlns:adec="http://schemas.microsoft.com/office/drawing/2017/decorative" val="1"/>
                  </a:ext>
                </a:extLst>
              </p:cNvPr>
              <p:cNvCxnSpPr/>
              <p:nvPr userDrawn="1"/>
            </p:nvCxnSpPr>
            <p:spPr bwMode="auto">
              <a:xfrm rot="5400000" flipH="1">
                <a:off x="168340"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9794F1DB-09C5-6343-9252-72130AD4DF6F}"/>
                  </a:ext>
                  <a:ext uri="{C183D7F6-B498-43B3-948B-1728B52AA6E4}">
                    <adec:decorative xmlns:adec="http://schemas.microsoft.com/office/drawing/2017/decorative" val="1"/>
                  </a:ext>
                </a:extLst>
              </p:cNvPr>
              <p:cNvCxnSpPr/>
              <p:nvPr userDrawn="1"/>
            </p:nvCxnSpPr>
            <p:spPr bwMode="auto">
              <a:xfrm rot="5400000" flipH="1">
                <a:off x="1735883"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37D48156-B711-A64C-8DA0-9614225E3636}"/>
                  </a:ext>
                  <a:ext uri="{C183D7F6-B498-43B3-948B-1728B52AA6E4}">
                    <adec:decorative xmlns:adec="http://schemas.microsoft.com/office/drawing/2017/decorative" val="1"/>
                  </a:ext>
                </a:extLst>
              </p:cNvPr>
              <p:cNvCxnSpPr/>
              <p:nvPr userDrawn="1"/>
            </p:nvCxnSpPr>
            <p:spPr bwMode="auto">
              <a:xfrm rot="5400000" flipH="1">
                <a:off x="4163624"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FB54C3F3-CE87-3A4D-81EB-83CAA8E16D35}"/>
                  </a:ext>
                  <a:ext uri="{C183D7F6-B498-43B3-948B-1728B52AA6E4}">
                    <adec:decorative xmlns:adec="http://schemas.microsoft.com/office/drawing/2017/decorative" val="1"/>
                  </a:ext>
                </a:extLst>
              </p:cNvPr>
              <p:cNvCxnSpPr/>
              <p:nvPr userDrawn="1"/>
            </p:nvCxnSpPr>
            <p:spPr bwMode="auto">
              <a:xfrm rot="5400000" flipH="1">
                <a:off x="17542289" y="10185061"/>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8" name="Group 117">
              <a:extLst>
                <a:ext uri="{FF2B5EF4-FFF2-40B4-BE49-F238E27FC236}">
                  <a16:creationId xmlns:a16="http://schemas.microsoft.com/office/drawing/2014/main" id="{23DD49FD-E6AE-DE4C-8EED-073686AB9B2B}"/>
                </a:ext>
              </a:extLst>
            </p:cNvPr>
            <p:cNvGrpSpPr/>
            <p:nvPr userDrawn="1"/>
          </p:nvGrpSpPr>
          <p:grpSpPr>
            <a:xfrm>
              <a:off x="17923626" y="228947"/>
              <a:ext cx="178864" cy="8704061"/>
              <a:chOff x="17923626" y="228947"/>
              <a:chExt cx="178864" cy="8704061"/>
            </a:xfrm>
          </p:grpSpPr>
          <p:cxnSp>
            <p:nvCxnSpPr>
              <p:cNvPr id="58" name="Straight Connector 57">
                <a:extLst>
                  <a:ext uri="{FF2B5EF4-FFF2-40B4-BE49-F238E27FC236}">
                    <a16:creationId xmlns:a16="http://schemas.microsoft.com/office/drawing/2014/main" id="{AED35C30-F473-1D41-BF64-C5008164331C}"/>
                  </a:ext>
                  <a:ext uri="{C183D7F6-B498-43B3-948B-1728B52AA6E4}">
                    <adec:decorative xmlns:adec="http://schemas.microsoft.com/office/drawing/2017/decorative" val="1"/>
                  </a:ext>
                </a:extLst>
              </p:cNvPr>
              <p:cNvCxnSpPr/>
              <p:nvPr userDrawn="1"/>
            </p:nvCxnSpPr>
            <p:spPr bwMode="auto">
              <a:xfrm flipH="1">
                <a:off x="17923626" y="1068782"/>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D985AFD-CA53-D24C-A9D8-F3EB1E0FADE7}"/>
                  </a:ext>
                  <a:ext uri="{C183D7F6-B498-43B3-948B-1728B52AA6E4}">
                    <adec:decorative xmlns:adec="http://schemas.microsoft.com/office/drawing/2017/decorative" val="1"/>
                  </a:ext>
                </a:extLst>
              </p:cNvPr>
              <p:cNvCxnSpPr/>
              <p:nvPr userDrawn="1"/>
            </p:nvCxnSpPr>
            <p:spPr bwMode="auto">
              <a:xfrm flipH="1">
                <a:off x="17923626" y="2209974"/>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957C064-5C11-C847-AD5B-CEBDA7C1359E}"/>
                  </a:ext>
                  <a:ext uri="{C183D7F6-B498-43B3-948B-1728B52AA6E4}">
                    <adec:decorative xmlns:adec="http://schemas.microsoft.com/office/drawing/2017/decorative" val="1"/>
                  </a:ext>
                </a:extLst>
              </p:cNvPr>
              <p:cNvCxnSpPr/>
              <p:nvPr userDrawn="1"/>
            </p:nvCxnSpPr>
            <p:spPr bwMode="auto">
              <a:xfrm flipH="1">
                <a:off x="17923626" y="4457700"/>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2255CFD-651F-E449-BE22-31FFC208F74D}"/>
                  </a:ext>
                  <a:ext uri="{C183D7F6-B498-43B3-948B-1728B52AA6E4}">
                    <adec:decorative xmlns:adec="http://schemas.microsoft.com/office/drawing/2017/decorative" val="1"/>
                  </a:ext>
                </a:extLst>
              </p:cNvPr>
              <p:cNvCxnSpPr/>
              <p:nvPr userDrawn="1"/>
            </p:nvCxnSpPr>
            <p:spPr bwMode="auto">
              <a:xfrm flipH="1">
                <a:off x="17923626" y="4686745"/>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D3E4CE5-25C0-7541-AA97-20B7F2524B50}"/>
                  </a:ext>
                  <a:ext uri="{C183D7F6-B498-43B3-948B-1728B52AA6E4}">
                    <adec:decorative xmlns:adec="http://schemas.microsoft.com/office/drawing/2017/decorative" val="1"/>
                  </a:ext>
                </a:extLst>
              </p:cNvPr>
              <p:cNvCxnSpPr/>
              <p:nvPr userDrawn="1"/>
            </p:nvCxnSpPr>
            <p:spPr bwMode="auto">
              <a:xfrm flipH="1">
                <a:off x="17923626" y="5603876"/>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A6DC27E-28EC-C241-94FE-E01DFA9E933A}"/>
                  </a:ext>
                  <a:ext uri="{C183D7F6-B498-43B3-948B-1728B52AA6E4}">
                    <adec:decorative xmlns:adec="http://schemas.microsoft.com/office/drawing/2017/decorative" val="1"/>
                  </a:ext>
                </a:extLst>
              </p:cNvPr>
              <p:cNvCxnSpPr/>
              <p:nvPr userDrawn="1"/>
            </p:nvCxnSpPr>
            <p:spPr bwMode="auto">
              <a:xfrm flipH="1">
                <a:off x="17923626" y="6746899"/>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38A522A3-6FD0-724A-8FC6-F44070CC6212}"/>
                  </a:ext>
                  <a:ext uri="{C183D7F6-B498-43B3-948B-1728B52AA6E4}">
                    <adec:decorative xmlns:adec="http://schemas.microsoft.com/office/drawing/2017/decorative" val="1"/>
                  </a:ext>
                </a:extLst>
              </p:cNvPr>
              <p:cNvCxnSpPr/>
              <p:nvPr userDrawn="1"/>
            </p:nvCxnSpPr>
            <p:spPr bwMode="auto">
              <a:xfrm flipH="1">
                <a:off x="17923626" y="8461465"/>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9561271-07FF-BE44-B3A8-E2499DB961AB}"/>
                  </a:ext>
                  <a:ext uri="{C183D7F6-B498-43B3-948B-1728B52AA6E4}">
                    <adec:decorative xmlns:adec="http://schemas.microsoft.com/office/drawing/2017/decorative" val="1"/>
                  </a:ext>
                </a:extLst>
              </p:cNvPr>
              <p:cNvCxnSpPr/>
              <p:nvPr userDrawn="1"/>
            </p:nvCxnSpPr>
            <p:spPr bwMode="auto">
              <a:xfrm flipH="1">
                <a:off x="17923626" y="464921"/>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9E88EF0-8BF5-FB42-9831-2918BAB84896}"/>
                  </a:ext>
                  <a:ext uri="{C183D7F6-B498-43B3-948B-1728B52AA6E4}">
                    <adec:decorative xmlns:adec="http://schemas.microsoft.com/office/drawing/2017/decorative" val="1"/>
                  </a:ext>
                </a:extLst>
              </p:cNvPr>
              <p:cNvCxnSpPr/>
              <p:nvPr userDrawn="1"/>
            </p:nvCxnSpPr>
            <p:spPr bwMode="auto">
              <a:xfrm flipH="1">
                <a:off x="17923626" y="8933008"/>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244D2A9C-4474-9D47-96DF-AD1EB63559B3}"/>
                  </a:ext>
                  <a:ext uri="{C183D7F6-B498-43B3-948B-1728B52AA6E4}">
                    <adec:decorative xmlns:adec="http://schemas.microsoft.com/office/drawing/2017/decorative" val="1"/>
                  </a:ext>
                </a:extLst>
              </p:cNvPr>
              <p:cNvCxnSpPr/>
              <p:nvPr userDrawn="1"/>
            </p:nvCxnSpPr>
            <p:spPr bwMode="auto">
              <a:xfrm flipH="1">
                <a:off x="17923626" y="7852617"/>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74F5B8D7-CB89-2545-81F1-F43E465BCF73}"/>
                  </a:ext>
                  <a:ext uri="{C183D7F6-B498-43B3-948B-1728B52AA6E4}">
                    <adec:decorative xmlns:adec="http://schemas.microsoft.com/office/drawing/2017/decorative" val="1"/>
                  </a:ext>
                </a:extLst>
              </p:cNvPr>
              <p:cNvCxnSpPr/>
              <p:nvPr userDrawn="1"/>
            </p:nvCxnSpPr>
            <p:spPr bwMode="auto">
              <a:xfrm flipH="1">
                <a:off x="17923626" y="4231559"/>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99755011-83E7-7B4D-81B4-34F5C0F331DF}"/>
                  </a:ext>
                  <a:ext uri="{C183D7F6-B498-43B3-948B-1728B52AA6E4}">
                    <adec:decorative xmlns:adec="http://schemas.microsoft.com/office/drawing/2017/decorative" val="1"/>
                  </a:ext>
                </a:extLst>
              </p:cNvPr>
              <p:cNvCxnSpPr/>
              <p:nvPr userDrawn="1"/>
            </p:nvCxnSpPr>
            <p:spPr bwMode="auto">
              <a:xfrm flipH="1">
                <a:off x="17923626" y="3314441"/>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F63CDB3B-B7AD-0143-9763-184115A4A06C}"/>
                  </a:ext>
                  <a:ext uri="{C183D7F6-B498-43B3-948B-1728B52AA6E4}">
                    <adec:decorative xmlns:adec="http://schemas.microsoft.com/office/drawing/2017/decorative" val="1"/>
                  </a:ext>
                </a:extLst>
              </p:cNvPr>
              <p:cNvCxnSpPr/>
              <p:nvPr userDrawn="1"/>
            </p:nvCxnSpPr>
            <p:spPr bwMode="auto">
              <a:xfrm flipH="1">
                <a:off x="17923626" y="228947"/>
                <a:ext cx="178864"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4" name="Group 113">
              <a:extLst>
                <a:ext uri="{FF2B5EF4-FFF2-40B4-BE49-F238E27FC236}">
                  <a16:creationId xmlns:a16="http://schemas.microsoft.com/office/drawing/2014/main" id="{3BEC391F-C973-C649-BF75-D9D4086BAEC9}"/>
                </a:ext>
              </a:extLst>
            </p:cNvPr>
            <p:cNvGrpSpPr/>
            <p:nvPr userDrawn="1"/>
          </p:nvGrpSpPr>
          <p:grpSpPr>
            <a:xfrm>
              <a:off x="262432" y="-216070"/>
              <a:ext cx="17365987" cy="178816"/>
              <a:chOff x="262432" y="-216070"/>
              <a:chExt cx="17365987" cy="178816"/>
            </a:xfrm>
          </p:grpSpPr>
          <p:cxnSp>
            <p:nvCxnSpPr>
              <p:cNvPr id="87" name="Straight Connector 86">
                <a:extLst>
                  <a:ext uri="{FF2B5EF4-FFF2-40B4-BE49-F238E27FC236}">
                    <a16:creationId xmlns:a16="http://schemas.microsoft.com/office/drawing/2014/main" id="{C018B243-852D-5842-921A-8084D6ED4778}"/>
                  </a:ext>
                  <a:ext uri="{C183D7F6-B498-43B3-948B-1728B52AA6E4}">
                    <adec:decorative xmlns:adec="http://schemas.microsoft.com/office/drawing/2017/decorative" val="1"/>
                  </a:ext>
                </a:extLst>
              </p:cNvPr>
              <p:cNvCxnSpPr/>
              <p:nvPr userDrawn="1"/>
            </p:nvCxnSpPr>
            <p:spPr bwMode="auto">
              <a:xfrm rot="5400000" flipH="1">
                <a:off x="173024"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349370B6-1023-5C48-B402-D6E64BAD23A8}"/>
                  </a:ext>
                  <a:ext uri="{C183D7F6-B498-43B3-948B-1728B52AA6E4}">
                    <adec:decorative xmlns:adec="http://schemas.microsoft.com/office/drawing/2017/decorative" val="1"/>
                  </a:ext>
                </a:extLst>
              </p:cNvPr>
              <p:cNvCxnSpPr>
                <a:cxnSpLocks/>
              </p:cNvCxnSpPr>
              <p:nvPr userDrawn="1"/>
            </p:nvCxnSpPr>
            <p:spPr bwMode="auto">
              <a:xfrm flipV="1">
                <a:off x="4254500" y="-216070"/>
                <a:ext cx="0" cy="178816"/>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C4AFD050-FBC9-E14E-9559-ED5348D5D42C}"/>
                  </a:ext>
                  <a:ext uri="{C183D7F6-B498-43B3-948B-1728B52AA6E4}">
                    <adec:decorative xmlns:adec="http://schemas.microsoft.com/office/drawing/2017/decorative" val="1"/>
                  </a:ext>
                </a:extLst>
              </p:cNvPr>
              <p:cNvCxnSpPr/>
              <p:nvPr userDrawn="1"/>
            </p:nvCxnSpPr>
            <p:spPr bwMode="auto">
              <a:xfrm rot="5400000" flipH="1">
                <a:off x="4382183"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1F91314-5821-1343-8240-52A53E67DABA}"/>
                  </a:ext>
                  <a:ext uri="{C183D7F6-B498-43B3-948B-1728B52AA6E4}">
                    <adec:decorative xmlns:adec="http://schemas.microsoft.com/office/drawing/2017/decorative" val="1"/>
                  </a:ext>
                </a:extLst>
              </p:cNvPr>
              <p:cNvCxnSpPr/>
              <p:nvPr userDrawn="1"/>
            </p:nvCxnSpPr>
            <p:spPr bwMode="auto">
              <a:xfrm rot="5400000" flipH="1">
                <a:off x="4629408"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6602D5E-B713-4640-A0EE-CF802427B1DB}"/>
                  </a:ext>
                  <a:ext uri="{C183D7F6-B498-43B3-948B-1728B52AA6E4}">
                    <adec:decorative xmlns:adec="http://schemas.microsoft.com/office/drawing/2017/decorative" val="1"/>
                  </a:ext>
                </a:extLst>
              </p:cNvPr>
              <p:cNvCxnSpPr/>
              <p:nvPr userDrawn="1"/>
            </p:nvCxnSpPr>
            <p:spPr bwMode="auto">
              <a:xfrm rot="5400000" flipH="1">
                <a:off x="8622792"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2F17BD5A-A28C-F044-B4A8-2EEDF4F78DDD}"/>
                  </a:ext>
                  <a:ext uri="{C183D7F6-B498-43B3-948B-1728B52AA6E4}">
                    <adec:decorative xmlns:adec="http://schemas.microsoft.com/office/drawing/2017/decorative" val="1"/>
                  </a:ext>
                </a:extLst>
              </p:cNvPr>
              <p:cNvCxnSpPr/>
              <p:nvPr userDrawn="1"/>
            </p:nvCxnSpPr>
            <p:spPr bwMode="auto">
              <a:xfrm rot="5400000" flipH="1">
                <a:off x="8853774"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5BB6FF32-F56C-D84A-A35F-26C39E22993E}"/>
                  </a:ext>
                  <a:ext uri="{C183D7F6-B498-43B3-948B-1728B52AA6E4}">
                    <adec:decorative xmlns:adec="http://schemas.microsoft.com/office/drawing/2017/decorative" val="1"/>
                  </a:ext>
                </a:extLst>
              </p:cNvPr>
              <p:cNvCxnSpPr/>
              <p:nvPr userDrawn="1"/>
            </p:nvCxnSpPr>
            <p:spPr bwMode="auto">
              <a:xfrm rot="5400000" flipH="1">
                <a:off x="9080527"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D257707-5472-F947-9821-F72000DDF54F}"/>
                  </a:ext>
                  <a:ext uri="{C183D7F6-B498-43B3-948B-1728B52AA6E4}">
                    <adec:decorative xmlns:adec="http://schemas.microsoft.com/office/drawing/2017/decorative" val="1"/>
                  </a:ext>
                </a:extLst>
              </p:cNvPr>
              <p:cNvCxnSpPr/>
              <p:nvPr userDrawn="1"/>
            </p:nvCxnSpPr>
            <p:spPr bwMode="auto">
              <a:xfrm rot="5400000" flipH="1">
                <a:off x="13080492"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16D6521D-0743-2C4B-9489-E1F4FCBC582F}"/>
                  </a:ext>
                  <a:ext uri="{C183D7F6-B498-43B3-948B-1728B52AA6E4}">
                    <adec:decorative xmlns:adec="http://schemas.microsoft.com/office/drawing/2017/decorative" val="1"/>
                  </a:ext>
                </a:extLst>
              </p:cNvPr>
              <p:cNvCxnSpPr/>
              <p:nvPr userDrawn="1"/>
            </p:nvCxnSpPr>
            <p:spPr bwMode="auto">
              <a:xfrm rot="5400000" flipH="1">
                <a:off x="13309092"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731D7856-A989-2345-80BD-9A12A61A22F5}"/>
                  </a:ext>
                  <a:ext uri="{C183D7F6-B498-43B3-948B-1728B52AA6E4}">
                    <adec:decorative xmlns:adec="http://schemas.microsoft.com/office/drawing/2017/decorative" val="1"/>
                  </a:ext>
                </a:extLst>
              </p:cNvPr>
              <p:cNvCxnSpPr/>
              <p:nvPr userDrawn="1"/>
            </p:nvCxnSpPr>
            <p:spPr bwMode="auto">
              <a:xfrm rot="5400000" flipH="1">
                <a:off x="13539417"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5836787C-0D2C-4E47-BB5E-633395FCEFBD}"/>
                  </a:ext>
                  <a:ext uri="{C183D7F6-B498-43B3-948B-1728B52AA6E4}">
                    <adec:decorative xmlns:adec="http://schemas.microsoft.com/office/drawing/2017/decorative" val="1"/>
                  </a:ext>
                </a:extLst>
              </p:cNvPr>
              <p:cNvCxnSpPr/>
              <p:nvPr userDrawn="1"/>
            </p:nvCxnSpPr>
            <p:spPr bwMode="auto">
              <a:xfrm rot="5400000" flipH="1">
                <a:off x="17309592"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03424CD-AF6B-0945-9256-A50333128DCC}"/>
                  </a:ext>
                  <a:ext uri="{C183D7F6-B498-43B3-948B-1728B52AA6E4}">
                    <adec:decorative xmlns:adec="http://schemas.microsoft.com/office/drawing/2017/decorative" val="1"/>
                  </a:ext>
                </a:extLst>
              </p:cNvPr>
              <p:cNvCxnSpPr/>
              <p:nvPr userDrawn="1"/>
            </p:nvCxnSpPr>
            <p:spPr bwMode="auto">
              <a:xfrm rot="5400000" flipH="1">
                <a:off x="1726214"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901B37F2-8B3B-BC4B-9AE8-4383D32E6869}"/>
                  </a:ext>
                  <a:ext uri="{C183D7F6-B498-43B3-948B-1728B52AA6E4}">
                    <adec:decorative xmlns:adec="http://schemas.microsoft.com/office/drawing/2017/decorative" val="1"/>
                  </a:ext>
                </a:extLst>
              </p:cNvPr>
              <p:cNvCxnSpPr/>
              <p:nvPr userDrawn="1"/>
            </p:nvCxnSpPr>
            <p:spPr bwMode="auto">
              <a:xfrm rot="5400000" flipH="1">
                <a:off x="17539011" y="-126662"/>
                <a:ext cx="178816"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120" name="Slide Number Placeholder 4">
            <a:extLst>
              <a:ext uri="{FF2B5EF4-FFF2-40B4-BE49-F238E27FC236}">
                <a16:creationId xmlns:a16="http://schemas.microsoft.com/office/drawing/2014/main" id="{1E42BA2B-001F-3C49-BBE8-3CBD0D79E807}"/>
              </a:ext>
            </a:extLst>
          </p:cNvPr>
          <p:cNvSpPr>
            <a:spLocks noGrp="1"/>
          </p:cNvSpPr>
          <p:nvPr>
            <p:ph type="sldNum" sz="quarter" idx="4"/>
          </p:nvPr>
        </p:nvSpPr>
        <p:spPr>
          <a:xfrm>
            <a:off x="341376" y="6406597"/>
            <a:ext cx="494104" cy="268224"/>
          </a:xfrm>
          <a:prstGeom prst="rect">
            <a:avLst/>
          </a:prstGeom>
        </p:spPr>
        <p:txBody>
          <a:bodyPr vert="horz" lIns="0" tIns="0" rIns="0" bIns="0" rtlCol="0" anchor="ctr"/>
          <a:lstStyle>
            <a:lvl1pPr algn="ctr">
              <a:defRPr kumimoji="0" lang="uk-UA" sz="817" b="0" i="0" u="none" strike="noStrike" cap="none" spc="0" normalizeH="0" baseline="0" smtClean="0">
                <a:ln>
                  <a:noFill/>
                </a:ln>
                <a:solidFill>
                  <a:schemeClr val="tx2"/>
                </a:solidFill>
                <a:effectLst/>
                <a:uFillTx/>
                <a:latin typeface="IBM Plex Sans" charset="0"/>
                <a:ea typeface="IBM Plex Sans" charset="0"/>
                <a:cs typeface="IBM Plex Sans" charset="0"/>
                <a:sym typeface="Arial"/>
              </a:defRPr>
            </a:lvl1pPr>
          </a:lstStyle>
          <a:p>
            <a:fld id="{5714FB1E-E660-F74D-BC29-F339B17ACE97}" type="slidenum">
              <a:rPr lang="en-US" smtClean="0"/>
              <a:pPr/>
              <a:t>‹#›</a:t>
            </a:fld>
            <a:endParaRPr lang="en-US"/>
          </a:p>
        </p:txBody>
      </p:sp>
      <p:sp>
        <p:nvSpPr>
          <p:cNvPr id="121" name="Footer Placeholder 7">
            <a:extLst>
              <a:ext uri="{FF2B5EF4-FFF2-40B4-BE49-F238E27FC236}">
                <a16:creationId xmlns:a16="http://schemas.microsoft.com/office/drawing/2014/main" id="{3A0825B3-F54C-9343-9076-F8A4C286C54B}"/>
              </a:ext>
            </a:extLst>
          </p:cNvPr>
          <p:cNvSpPr>
            <a:spLocks noGrp="1"/>
          </p:cNvSpPr>
          <p:nvPr>
            <p:ph type="ftr" sz="quarter" idx="3"/>
          </p:nvPr>
        </p:nvSpPr>
        <p:spPr>
          <a:xfrm>
            <a:off x="907551" y="6406597"/>
            <a:ext cx="3367989" cy="268224"/>
          </a:xfrm>
          <a:prstGeom prst="rect">
            <a:avLst/>
          </a:prstGeom>
        </p:spPr>
        <p:txBody>
          <a:bodyPr vert="horz" lIns="0" tIns="0" rIns="0" bIns="0" rtlCol="0" anchor="ctr"/>
          <a:lstStyle>
            <a:lvl1pPr algn="l">
              <a:defRPr sz="817">
                <a:solidFill>
                  <a:schemeClr val="tx2"/>
                </a:solidFill>
                <a:latin typeface="IBM Plex Sans" charset="0"/>
                <a:ea typeface="IBM Plex Sans" charset="0"/>
                <a:cs typeface="IBM Plex Sans" charset="0"/>
              </a:defRPr>
            </a:lvl1pPr>
          </a:lstStyle>
          <a:p>
            <a:r>
              <a:rPr lang="en-US">
                <a:latin typeface="IBM Plex Sans Light" panose="020B0403050203000203" pitchFamily="34" charset="0"/>
              </a:rPr>
              <a:t>Accelerating Salesforce’s Transformation to the Public Cloud</a:t>
            </a:r>
            <a:endParaRPr lang="en-US"/>
          </a:p>
        </p:txBody>
      </p:sp>
    </p:spTree>
    <p:extLst>
      <p:ext uri="{BB962C8B-B14F-4D97-AF65-F5344CB8AC3E}">
        <p14:creationId xmlns:p14="http://schemas.microsoft.com/office/powerpoint/2010/main" val="311585037"/>
      </p:ext>
    </p:extLst>
  </p:cSld>
  <p:clrMap bg1="lt1" tx1="dk1" bg2="lt2" tx2="dk2" accent1="accent1" accent2="accent2" accent3="accent3" accent4="accent4" accent5="accent5" accent6="accent6" hlink="hlink" folHlink="folHlink"/>
  <p:sldLayoutIdLst>
    <p:sldLayoutId id="2147484632" r:id="rId1"/>
    <p:sldLayoutId id="2147484633" r:id="rId2"/>
    <p:sldLayoutId id="2147484634" r:id="rId3"/>
    <p:sldLayoutId id="2147484635" r:id="rId4"/>
    <p:sldLayoutId id="2147484636" r:id="rId5"/>
    <p:sldLayoutId id="2147484637" r:id="rId6"/>
  </p:sldLayoutIdLst>
  <p:hf hdr="0" dt="0"/>
  <p:txStyles>
    <p:titleStyle>
      <a:lvl1pPr algn="l" defTabSz="623239"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155809" indent="-155809" algn="l" defTabSz="623239" rtl="0" eaLnBrk="1" latinLnBrk="0" hangingPunct="1">
        <a:lnSpc>
          <a:spcPct val="90000"/>
        </a:lnSpc>
        <a:spcBef>
          <a:spcPts val="681"/>
        </a:spcBef>
        <a:buFont typeface="Arial"/>
        <a:buChar char="•"/>
        <a:defRPr sz="1908" kern="1200">
          <a:solidFill>
            <a:schemeClr val="tx1"/>
          </a:solidFill>
          <a:latin typeface="+mn-lt"/>
          <a:ea typeface="+mn-ea"/>
          <a:cs typeface="+mn-cs"/>
        </a:defRPr>
      </a:lvl1pPr>
      <a:lvl2pPr marL="467430" indent="-155809" algn="l" defTabSz="623239" rtl="0" eaLnBrk="1" latinLnBrk="0" hangingPunct="1">
        <a:lnSpc>
          <a:spcPct val="90000"/>
        </a:lnSpc>
        <a:spcBef>
          <a:spcPts val="341"/>
        </a:spcBef>
        <a:buFont typeface="Arial"/>
        <a:buChar char="•"/>
        <a:defRPr sz="1636" kern="1200">
          <a:solidFill>
            <a:schemeClr val="tx1"/>
          </a:solidFill>
          <a:latin typeface="+mn-lt"/>
          <a:ea typeface="+mn-ea"/>
          <a:cs typeface="+mn-cs"/>
        </a:defRPr>
      </a:lvl2pPr>
      <a:lvl3pPr marL="779050" indent="-155809" algn="l" defTabSz="623239" rtl="0" eaLnBrk="1" latinLnBrk="0" hangingPunct="1">
        <a:lnSpc>
          <a:spcPct val="90000"/>
        </a:lnSpc>
        <a:spcBef>
          <a:spcPts val="341"/>
        </a:spcBef>
        <a:buFont typeface="Arial"/>
        <a:buChar char="•"/>
        <a:defRPr sz="1363" kern="1200">
          <a:solidFill>
            <a:schemeClr val="tx1"/>
          </a:solidFill>
          <a:latin typeface="+mn-lt"/>
          <a:ea typeface="+mn-ea"/>
          <a:cs typeface="+mn-cs"/>
        </a:defRPr>
      </a:lvl3pPr>
      <a:lvl4pPr marL="1090669" indent="-155809" algn="l" defTabSz="623239" rtl="0" eaLnBrk="1" latinLnBrk="0" hangingPunct="1">
        <a:lnSpc>
          <a:spcPct val="90000"/>
        </a:lnSpc>
        <a:spcBef>
          <a:spcPts val="341"/>
        </a:spcBef>
        <a:buFont typeface="Arial"/>
        <a:buChar char="•"/>
        <a:defRPr sz="1227" kern="1200">
          <a:solidFill>
            <a:schemeClr val="tx1"/>
          </a:solidFill>
          <a:latin typeface="+mn-lt"/>
          <a:ea typeface="+mn-ea"/>
          <a:cs typeface="+mn-cs"/>
        </a:defRPr>
      </a:lvl4pPr>
      <a:lvl5pPr marL="1402289" indent="-155809" algn="l" defTabSz="623239" rtl="0" eaLnBrk="1" latinLnBrk="0" hangingPunct="1">
        <a:lnSpc>
          <a:spcPct val="90000"/>
        </a:lnSpc>
        <a:spcBef>
          <a:spcPts val="341"/>
        </a:spcBef>
        <a:buFont typeface="Arial"/>
        <a:buChar char="•"/>
        <a:defRPr sz="1227" kern="1200">
          <a:solidFill>
            <a:schemeClr val="tx1"/>
          </a:solidFill>
          <a:latin typeface="+mn-lt"/>
          <a:ea typeface="+mn-ea"/>
          <a:cs typeface="+mn-cs"/>
        </a:defRPr>
      </a:lvl5pPr>
      <a:lvl6pPr marL="1713909" indent="-155809" algn="l" defTabSz="623239" rtl="0" eaLnBrk="1" latinLnBrk="0" hangingPunct="1">
        <a:lnSpc>
          <a:spcPct val="90000"/>
        </a:lnSpc>
        <a:spcBef>
          <a:spcPts val="341"/>
        </a:spcBef>
        <a:buFont typeface="Arial"/>
        <a:buChar char="•"/>
        <a:defRPr sz="1227" kern="1200">
          <a:solidFill>
            <a:schemeClr val="tx1"/>
          </a:solidFill>
          <a:latin typeface="+mn-lt"/>
          <a:ea typeface="+mn-ea"/>
          <a:cs typeface="+mn-cs"/>
        </a:defRPr>
      </a:lvl6pPr>
      <a:lvl7pPr marL="2025528" indent="-155809" algn="l" defTabSz="623239" rtl="0" eaLnBrk="1" latinLnBrk="0" hangingPunct="1">
        <a:lnSpc>
          <a:spcPct val="90000"/>
        </a:lnSpc>
        <a:spcBef>
          <a:spcPts val="341"/>
        </a:spcBef>
        <a:buFont typeface="Arial"/>
        <a:buChar char="•"/>
        <a:defRPr sz="1227" kern="1200">
          <a:solidFill>
            <a:schemeClr val="tx1"/>
          </a:solidFill>
          <a:latin typeface="+mn-lt"/>
          <a:ea typeface="+mn-ea"/>
          <a:cs typeface="+mn-cs"/>
        </a:defRPr>
      </a:lvl7pPr>
      <a:lvl8pPr marL="2337148" indent="-155809" algn="l" defTabSz="623239" rtl="0" eaLnBrk="1" latinLnBrk="0" hangingPunct="1">
        <a:lnSpc>
          <a:spcPct val="90000"/>
        </a:lnSpc>
        <a:spcBef>
          <a:spcPts val="341"/>
        </a:spcBef>
        <a:buFont typeface="Arial"/>
        <a:buChar char="•"/>
        <a:defRPr sz="1227" kern="1200">
          <a:solidFill>
            <a:schemeClr val="tx1"/>
          </a:solidFill>
          <a:latin typeface="+mn-lt"/>
          <a:ea typeface="+mn-ea"/>
          <a:cs typeface="+mn-cs"/>
        </a:defRPr>
      </a:lvl8pPr>
      <a:lvl9pPr marL="2648767" indent="-155809" algn="l" defTabSz="623239" rtl="0" eaLnBrk="1" latinLnBrk="0" hangingPunct="1">
        <a:lnSpc>
          <a:spcPct val="90000"/>
        </a:lnSpc>
        <a:spcBef>
          <a:spcPts val="341"/>
        </a:spcBef>
        <a:buFont typeface="Arial"/>
        <a:buChar char="•"/>
        <a:defRPr sz="1227" kern="1200">
          <a:solidFill>
            <a:schemeClr val="tx1"/>
          </a:solidFill>
          <a:latin typeface="+mn-lt"/>
          <a:ea typeface="+mn-ea"/>
          <a:cs typeface="+mn-cs"/>
        </a:defRPr>
      </a:lvl9pPr>
    </p:bodyStyle>
    <p:otherStyle>
      <a:defPPr>
        <a:defRPr lang="en-US"/>
      </a:defPPr>
      <a:lvl1pPr marL="0" algn="l" defTabSz="623239" rtl="0" eaLnBrk="1" latinLnBrk="0" hangingPunct="1">
        <a:defRPr sz="1227" kern="1200">
          <a:solidFill>
            <a:schemeClr val="tx1"/>
          </a:solidFill>
          <a:latin typeface="+mn-lt"/>
          <a:ea typeface="+mn-ea"/>
          <a:cs typeface="+mn-cs"/>
        </a:defRPr>
      </a:lvl1pPr>
      <a:lvl2pPr marL="311620" algn="l" defTabSz="623239" rtl="0" eaLnBrk="1" latinLnBrk="0" hangingPunct="1">
        <a:defRPr sz="1227" kern="1200">
          <a:solidFill>
            <a:schemeClr val="tx1"/>
          </a:solidFill>
          <a:latin typeface="+mn-lt"/>
          <a:ea typeface="+mn-ea"/>
          <a:cs typeface="+mn-cs"/>
        </a:defRPr>
      </a:lvl2pPr>
      <a:lvl3pPr marL="623239" algn="l" defTabSz="623239" rtl="0" eaLnBrk="1" latinLnBrk="0" hangingPunct="1">
        <a:defRPr sz="1227" kern="1200">
          <a:solidFill>
            <a:schemeClr val="tx1"/>
          </a:solidFill>
          <a:latin typeface="+mn-lt"/>
          <a:ea typeface="+mn-ea"/>
          <a:cs typeface="+mn-cs"/>
        </a:defRPr>
      </a:lvl3pPr>
      <a:lvl4pPr marL="934859" algn="l" defTabSz="623239" rtl="0" eaLnBrk="1" latinLnBrk="0" hangingPunct="1">
        <a:defRPr sz="1227" kern="1200">
          <a:solidFill>
            <a:schemeClr val="tx1"/>
          </a:solidFill>
          <a:latin typeface="+mn-lt"/>
          <a:ea typeface="+mn-ea"/>
          <a:cs typeface="+mn-cs"/>
        </a:defRPr>
      </a:lvl4pPr>
      <a:lvl5pPr marL="1246480" algn="l" defTabSz="623239" rtl="0" eaLnBrk="1" latinLnBrk="0" hangingPunct="1">
        <a:defRPr sz="1227" kern="1200">
          <a:solidFill>
            <a:schemeClr val="tx1"/>
          </a:solidFill>
          <a:latin typeface="+mn-lt"/>
          <a:ea typeface="+mn-ea"/>
          <a:cs typeface="+mn-cs"/>
        </a:defRPr>
      </a:lvl5pPr>
      <a:lvl6pPr marL="1558098" algn="l" defTabSz="623239" rtl="0" eaLnBrk="1" latinLnBrk="0" hangingPunct="1">
        <a:defRPr sz="1227" kern="1200">
          <a:solidFill>
            <a:schemeClr val="tx1"/>
          </a:solidFill>
          <a:latin typeface="+mn-lt"/>
          <a:ea typeface="+mn-ea"/>
          <a:cs typeface="+mn-cs"/>
        </a:defRPr>
      </a:lvl6pPr>
      <a:lvl7pPr marL="1869719" algn="l" defTabSz="623239" rtl="0" eaLnBrk="1" latinLnBrk="0" hangingPunct="1">
        <a:defRPr sz="1227" kern="1200">
          <a:solidFill>
            <a:schemeClr val="tx1"/>
          </a:solidFill>
          <a:latin typeface="+mn-lt"/>
          <a:ea typeface="+mn-ea"/>
          <a:cs typeface="+mn-cs"/>
        </a:defRPr>
      </a:lvl7pPr>
      <a:lvl8pPr marL="2181337" algn="l" defTabSz="623239" rtl="0" eaLnBrk="1" latinLnBrk="0" hangingPunct="1">
        <a:defRPr sz="1227" kern="1200">
          <a:solidFill>
            <a:schemeClr val="tx1"/>
          </a:solidFill>
          <a:latin typeface="+mn-lt"/>
          <a:ea typeface="+mn-ea"/>
          <a:cs typeface="+mn-cs"/>
        </a:defRPr>
      </a:lvl8pPr>
      <a:lvl9pPr marL="2492958" algn="l" defTabSz="623239" rtl="0" eaLnBrk="1" latinLnBrk="0" hangingPunct="1">
        <a:defRPr sz="12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28">
          <p15:clr>
            <a:srgbClr val="F26B43"/>
          </p15:clr>
        </p15:guide>
        <p15:guide id="2" pos="5632">
          <p15:clr>
            <a:srgbClr val="F26B43"/>
          </p15:clr>
        </p15:guide>
        <p15:guide id="3" orient="horz" pos="2808">
          <p15:clr>
            <a:srgbClr val="F26B43"/>
          </p15:clr>
        </p15:guide>
        <p15:guide id="4" orient="horz" pos="2088">
          <p15:clr>
            <a:srgbClr val="F26B43"/>
          </p15:clr>
        </p15:guide>
        <p15:guide id="5" orient="horz" pos="1392">
          <p15:clr>
            <a:srgbClr val="F26B43"/>
          </p15:clr>
        </p15:guide>
        <p15:guide id="6" orient="horz" pos="672">
          <p15:clr>
            <a:srgbClr val="F26B43"/>
          </p15:clr>
        </p15:guide>
        <p15:guide id="7" orient="horz" pos="4248">
          <p15:clr>
            <a:srgbClr val="F26B43"/>
          </p15:clr>
        </p15:guide>
        <p15:guide id="8" orient="horz" pos="4944">
          <p15:clr>
            <a:srgbClr val="F26B43"/>
          </p15:clr>
        </p15:guide>
        <p15:guide id="9" orient="horz" pos="5616">
          <p15:clr>
            <a:srgbClr val="F26B43"/>
          </p15:clr>
        </p15:guide>
        <p15:guide id="10" pos="5488">
          <p15:clr>
            <a:srgbClr val="F26B43"/>
          </p15:clr>
        </p15:guide>
        <p15:guide id="11" pos="5776">
          <p15:clr>
            <a:srgbClr val="F26B43"/>
          </p15:clr>
        </p15:guide>
        <p15:guide id="12" pos="160">
          <p15:clr>
            <a:srgbClr val="F26B43"/>
          </p15:clr>
        </p15:guide>
        <p15:guide id="13" pos="1146">
          <p15:clr>
            <a:srgbClr val="F26B43"/>
          </p15:clr>
        </p15:guide>
        <p15:guide id="14" pos="11104">
          <p15:clr>
            <a:srgbClr val="F26B43"/>
          </p15:clr>
        </p15:guide>
        <p15:guide id="15" pos="10960">
          <p15:clr>
            <a:srgbClr val="F26B43"/>
          </p15:clr>
        </p15:guide>
        <p15:guide id="16" pos="2824">
          <p15:clr>
            <a:srgbClr val="F26B43"/>
          </p15:clr>
        </p15:guide>
        <p15:guide id="17" pos="2968">
          <p15:clr>
            <a:srgbClr val="F26B43"/>
          </p15:clr>
        </p15:guide>
        <p15:guide id="18" pos="2680">
          <p15:clr>
            <a:srgbClr val="F26B43"/>
          </p15:clr>
        </p15:guide>
        <p15:guide id="19" pos="8440">
          <p15:clr>
            <a:srgbClr val="F26B43"/>
          </p15:clr>
        </p15:guide>
        <p15:guide id="20" pos="8296">
          <p15:clr>
            <a:srgbClr val="F26B43"/>
          </p15:clr>
        </p15:guide>
        <p15:guide id="21" pos="8584">
          <p15:clr>
            <a:srgbClr val="F26B43"/>
          </p15:clr>
        </p15:guide>
        <p15:guide id="22" orient="horz" pos="2664">
          <p15:clr>
            <a:srgbClr val="F26B43"/>
          </p15:clr>
        </p15:guide>
        <p15:guide id="23" orient="horz" pos="2952">
          <p15:clr>
            <a:srgbClr val="F26B43"/>
          </p15:clr>
        </p15:guide>
        <p15:guide id="24" orient="horz" pos="5328">
          <p15:clr>
            <a:srgbClr val="F26B43"/>
          </p15:clr>
        </p15:guide>
        <p15:guide id="26" orient="horz" pos="144">
          <p15:clr>
            <a:srgbClr val="F26B43"/>
          </p15:clr>
        </p15:guide>
        <p15:guide id="27" orient="horz" pos="288">
          <p15:clr>
            <a:srgbClr val="F26B43"/>
          </p15:clr>
        </p15:guide>
        <p15:guide id="28" pos="306">
          <p15:clr>
            <a:srgbClr val="F26B43"/>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26822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7"/>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304801" y="6435307"/>
            <a:ext cx="8534401" cy="182880"/>
          </a:xfrm>
          <a:prstGeom prst="rect">
            <a:avLst/>
          </a:prstGeom>
        </p:spPr>
        <p:txBody>
          <a:bodyPr vert="horz" lIns="0" tIns="0" rIns="0" bIns="0" rtlCol="0" anchor="ctr"/>
          <a:lstStyle>
            <a:lvl1pPr algn="l">
              <a:defRPr sz="800" baseline="0">
                <a:solidFill>
                  <a:schemeClr val="bg2"/>
                </a:solidFill>
                <a:latin typeface="+mn-lt"/>
                <a:ea typeface="IBM Plex Sans" panose="020B0503050203000203" pitchFamily="34" charset="0"/>
                <a:cs typeface="Arial" charset="0"/>
              </a:defRPr>
            </a:lvl1pPr>
          </a:lstStyle>
          <a:p>
            <a:r>
              <a:rPr lang="en-US">
                <a:solidFill>
                  <a:srgbClr val="000000"/>
                </a:solidFill>
              </a:rPr>
              <a:t>© 2019 IBM Corporation</a:t>
            </a:r>
          </a:p>
        </p:txBody>
      </p:sp>
    </p:spTree>
    <p:extLst>
      <p:ext uri="{BB962C8B-B14F-4D97-AF65-F5344CB8AC3E}">
        <p14:creationId xmlns:p14="http://schemas.microsoft.com/office/powerpoint/2010/main" val="2785213230"/>
      </p:ext>
    </p:extLst>
  </p:cSld>
  <p:clrMap bg1="lt1" tx1="dk1" bg2="lt2" tx2="dk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 id="2147484648" r:id="rId9"/>
    <p:sldLayoutId id="2147484649" r:id="rId10"/>
    <p:sldLayoutId id="2147484650" r:id="rId11"/>
    <p:sldLayoutId id="2147484651" r:id="rId12"/>
    <p:sldLayoutId id="2147484652" r:id="rId13"/>
    <p:sldLayoutId id="2147484653" r:id="rId14"/>
    <p:sldLayoutId id="2147484654" r:id="rId15"/>
    <p:sldLayoutId id="2147484655" r:id="rId16"/>
    <p:sldLayoutId id="2147484656" r:id="rId17"/>
    <p:sldLayoutId id="2147484657" r:id="rId18"/>
    <p:sldLayoutId id="2147484658" r:id="rId19"/>
    <p:sldLayoutId id="2147484659" r:id="rId20"/>
    <p:sldLayoutId id="2147484660" r:id="rId21"/>
    <p:sldLayoutId id="2147484661" r:id="rId22"/>
    <p:sldLayoutId id="2147484662" r:id="rId23"/>
    <p:sldLayoutId id="2147484663" r:id="rId24"/>
    <p:sldLayoutId id="2147484664" r:id="rId25"/>
    <p:sldLayoutId id="2147484665" r:id="rId26"/>
    <p:sldLayoutId id="2147484666" r:id="rId27"/>
    <p:sldLayoutId id="2147484667" r:id="rId28"/>
    <p:sldLayoutId id="2147484668" r:id="rId29"/>
    <p:sldLayoutId id="2147484669" r:id="rId30"/>
    <p:sldLayoutId id="2147484670" r:id="rId31"/>
    <p:sldLayoutId id="2147484671" r:id="rId32"/>
    <p:sldLayoutId id="2147484672" r:id="rId33"/>
    <p:sldLayoutId id="2147484673" r:id="rId34"/>
    <p:sldLayoutId id="2147484674" r:id="rId35"/>
    <p:sldLayoutId id="2147484675" r:id="rId36"/>
    <p:sldLayoutId id="2147484676" r:id="rId37"/>
    <p:sldLayoutId id="2147484677" r:id="rId38"/>
    <p:sldLayoutId id="2147484678" r:id="rId39"/>
    <p:sldLayoutId id="2147484679" r:id="rId40"/>
    <p:sldLayoutId id="2147484680" r:id="rId41"/>
    <p:sldLayoutId id="2147484681" r:id="rId42"/>
    <p:sldLayoutId id="2147484682" r:id="rId43"/>
    <p:sldLayoutId id="2147484683" r:id="rId44"/>
    <p:sldLayoutId id="2147484685" r:id="rId45"/>
  </p:sldLayoutIdLst>
  <p:hf hdr="0" dt="0"/>
  <p:txStyles>
    <p:titleStyle>
      <a:lvl1pPr algn="l" defTabSz="609386" rtl="0" eaLnBrk="1" latinLnBrk="0" hangingPunct="1">
        <a:lnSpc>
          <a:spcPct val="90000"/>
        </a:lnSpc>
        <a:spcBef>
          <a:spcPct val="0"/>
        </a:spcBef>
        <a:buNone/>
        <a:defRPr sz="3199" kern="1200">
          <a:solidFill>
            <a:schemeClr val="bg2"/>
          </a:solidFill>
          <a:latin typeface="+mj-lt"/>
          <a:ea typeface="IBM Plex Sans" panose="020B0503050203000203" pitchFamily="34" charset="0"/>
          <a:cs typeface="Arial" charset="0"/>
        </a:defRPr>
      </a:lvl1pPr>
    </p:titleStyle>
    <p:bodyStyle>
      <a:lvl1pPr marL="0" indent="0" algn="l" defTabSz="609386" rtl="0" eaLnBrk="1" latinLnBrk="0" hangingPunct="1">
        <a:lnSpc>
          <a:spcPct val="100000"/>
        </a:lnSpc>
        <a:spcBef>
          <a:spcPts val="1467"/>
        </a:spcBef>
        <a:buFont typeface="Arial"/>
        <a:buNone/>
        <a:defRPr sz="1865" kern="1200">
          <a:solidFill>
            <a:schemeClr val="bg2"/>
          </a:solidFill>
          <a:latin typeface="+mn-lt"/>
          <a:ea typeface="IBM Plex Sans" panose="020B0503050203000203" pitchFamily="34" charset="0"/>
          <a:cs typeface="Arial" charset="0"/>
        </a:defRPr>
      </a:lvl1pPr>
      <a:lvl2pPr marL="230638" indent="-230638" algn="l" defTabSz="609386" rtl="0" eaLnBrk="1" latinLnBrk="0" hangingPunct="1">
        <a:lnSpc>
          <a:spcPct val="100000"/>
        </a:lnSpc>
        <a:spcBef>
          <a:spcPts val="1467"/>
        </a:spcBef>
        <a:spcAft>
          <a:spcPts val="0"/>
        </a:spcAft>
        <a:buFont typeface="Arial"/>
        <a:buChar char="–"/>
        <a:defRPr sz="1865" kern="1200">
          <a:solidFill>
            <a:schemeClr val="bg2"/>
          </a:solidFill>
          <a:latin typeface="+mn-lt"/>
          <a:ea typeface="IBM Plex Sans" panose="020B0503050203000203" pitchFamily="34" charset="0"/>
          <a:cs typeface="Arial" charset="0"/>
        </a:defRPr>
      </a:lvl2pPr>
      <a:lvl3pPr marL="528981" indent="-230638" algn="l" defTabSz="609386" rtl="0" eaLnBrk="1" latinLnBrk="0" hangingPunct="1">
        <a:lnSpc>
          <a:spcPct val="100000"/>
        </a:lnSpc>
        <a:spcBef>
          <a:spcPts val="1467"/>
        </a:spcBef>
        <a:spcAft>
          <a:spcPts val="0"/>
        </a:spcAft>
        <a:buFont typeface="Arial"/>
        <a:buChar char="•"/>
        <a:defRPr sz="1865" kern="1200">
          <a:solidFill>
            <a:schemeClr val="bg2"/>
          </a:solidFill>
          <a:latin typeface="+mn-lt"/>
          <a:ea typeface="IBM Plex Sans" panose="020B0503050203000203" pitchFamily="34" charset="0"/>
          <a:cs typeface="Arial" charset="0"/>
        </a:defRPr>
      </a:lvl3pPr>
      <a:lvl4pPr marL="833675" indent="-224289" algn="l" defTabSz="609386" rtl="0" eaLnBrk="1" latinLnBrk="0" hangingPunct="1">
        <a:lnSpc>
          <a:spcPct val="100000"/>
        </a:lnSpc>
        <a:spcBef>
          <a:spcPts val="1467"/>
        </a:spcBef>
        <a:spcAft>
          <a:spcPts val="0"/>
        </a:spcAft>
        <a:buFont typeface="Arial"/>
        <a:buChar char="–"/>
        <a:defRPr sz="1865" kern="1200">
          <a:solidFill>
            <a:schemeClr val="bg2"/>
          </a:solidFill>
          <a:latin typeface="+mn-lt"/>
          <a:ea typeface="IBM Plex Sans" panose="020B0503050203000203" pitchFamily="34" charset="0"/>
          <a:cs typeface="Arial" charset="0"/>
        </a:defRPr>
      </a:lvl4pPr>
      <a:lvl5pPr marL="1070659" indent="-230638" algn="l" defTabSz="609386" rtl="0" eaLnBrk="1" latinLnBrk="0" hangingPunct="1">
        <a:lnSpc>
          <a:spcPct val="100000"/>
        </a:lnSpc>
        <a:spcBef>
          <a:spcPts val="1467"/>
        </a:spcBef>
        <a:spcAft>
          <a:spcPts val="0"/>
        </a:spcAft>
        <a:buFont typeface="Arial"/>
        <a:buChar char="»"/>
        <a:defRPr sz="1865" kern="1200">
          <a:solidFill>
            <a:schemeClr val="bg2"/>
          </a:solidFill>
          <a:latin typeface="+mn-lt"/>
          <a:ea typeface="IBM Plex Sans" panose="020B0503050203000203" pitchFamily="34" charset="0"/>
          <a:cs typeface="Arial" charset="0"/>
        </a:defRPr>
      </a:lvl5pPr>
      <a:lvl6pPr marL="3351627" indent="-304694" algn="l" defTabSz="609386" rtl="0" eaLnBrk="1" latinLnBrk="0" hangingPunct="1">
        <a:spcBef>
          <a:spcPct val="20000"/>
        </a:spcBef>
        <a:buFont typeface="Arial"/>
        <a:buChar char="•"/>
        <a:defRPr sz="2665" kern="1200">
          <a:solidFill>
            <a:schemeClr val="tx1"/>
          </a:solidFill>
          <a:latin typeface="+mn-lt"/>
          <a:ea typeface="+mn-ea"/>
          <a:cs typeface="+mn-cs"/>
        </a:defRPr>
      </a:lvl6pPr>
      <a:lvl7pPr marL="3961013" indent="-304694" algn="l" defTabSz="609386" rtl="0" eaLnBrk="1" latinLnBrk="0" hangingPunct="1">
        <a:spcBef>
          <a:spcPct val="20000"/>
        </a:spcBef>
        <a:buFont typeface="Arial"/>
        <a:buChar char="•"/>
        <a:defRPr sz="2665" kern="1200">
          <a:solidFill>
            <a:schemeClr val="tx1"/>
          </a:solidFill>
          <a:latin typeface="+mn-lt"/>
          <a:ea typeface="+mn-ea"/>
          <a:cs typeface="+mn-cs"/>
        </a:defRPr>
      </a:lvl7pPr>
      <a:lvl8pPr marL="4570400" indent="-304694" algn="l" defTabSz="609386" rtl="0" eaLnBrk="1" latinLnBrk="0" hangingPunct="1">
        <a:spcBef>
          <a:spcPct val="20000"/>
        </a:spcBef>
        <a:buFont typeface="Arial"/>
        <a:buChar char="•"/>
        <a:defRPr sz="2665" kern="1200">
          <a:solidFill>
            <a:schemeClr val="tx1"/>
          </a:solidFill>
          <a:latin typeface="+mn-lt"/>
          <a:ea typeface="+mn-ea"/>
          <a:cs typeface="+mn-cs"/>
        </a:defRPr>
      </a:lvl8pPr>
      <a:lvl9pPr marL="5179787" indent="-304694" algn="l" defTabSz="609386" rtl="0" eaLnBrk="1" latinLnBrk="0" hangingPunct="1">
        <a:spcBef>
          <a:spcPct val="20000"/>
        </a:spcBef>
        <a:buFont typeface="Arial"/>
        <a:buChar char="•"/>
        <a:defRPr sz="2665" kern="1200">
          <a:solidFill>
            <a:schemeClr val="tx1"/>
          </a:solidFill>
          <a:latin typeface="+mn-lt"/>
          <a:ea typeface="+mn-ea"/>
          <a:cs typeface="+mn-cs"/>
        </a:defRPr>
      </a:lvl9pPr>
    </p:bodyStyle>
    <p:otherStyle>
      <a:defPPr>
        <a:defRPr lang="en-US"/>
      </a:defPPr>
      <a:lvl1pPr marL="0" algn="l" defTabSz="609386" rtl="0" eaLnBrk="1" latinLnBrk="0" hangingPunct="1">
        <a:defRPr sz="2399" kern="1200">
          <a:solidFill>
            <a:schemeClr val="tx1"/>
          </a:solidFill>
          <a:latin typeface="+mn-lt"/>
          <a:ea typeface="+mn-ea"/>
          <a:cs typeface="+mn-cs"/>
        </a:defRPr>
      </a:lvl1pPr>
      <a:lvl2pPr marL="609386" algn="l" defTabSz="609386" rtl="0" eaLnBrk="1" latinLnBrk="0" hangingPunct="1">
        <a:defRPr sz="2399" kern="1200">
          <a:solidFill>
            <a:schemeClr val="tx1"/>
          </a:solidFill>
          <a:latin typeface="+mn-lt"/>
          <a:ea typeface="+mn-ea"/>
          <a:cs typeface="+mn-cs"/>
        </a:defRPr>
      </a:lvl2pPr>
      <a:lvl3pPr marL="1218774" algn="l" defTabSz="609386" rtl="0" eaLnBrk="1" latinLnBrk="0" hangingPunct="1">
        <a:defRPr sz="2399" kern="1200">
          <a:solidFill>
            <a:schemeClr val="tx1"/>
          </a:solidFill>
          <a:latin typeface="+mn-lt"/>
          <a:ea typeface="+mn-ea"/>
          <a:cs typeface="+mn-cs"/>
        </a:defRPr>
      </a:lvl3pPr>
      <a:lvl4pPr marL="1828160" algn="l" defTabSz="609386" rtl="0" eaLnBrk="1" latinLnBrk="0" hangingPunct="1">
        <a:defRPr sz="2399" kern="1200">
          <a:solidFill>
            <a:schemeClr val="tx1"/>
          </a:solidFill>
          <a:latin typeface="+mn-lt"/>
          <a:ea typeface="+mn-ea"/>
          <a:cs typeface="+mn-cs"/>
        </a:defRPr>
      </a:lvl4pPr>
      <a:lvl5pPr marL="2437546" algn="l" defTabSz="609386" rtl="0" eaLnBrk="1" latinLnBrk="0" hangingPunct="1">
        <a:defRPr sz="2399" kern="1200">
          <a:solidFill>
            <a:schemeClr val="tx1"/>
          </a:solidFill>
          <a:latin typeface="+mn-lt"/>
          <a:ea typeface="+mn-ea"/>
          <a:cs typeface="+mn-cs"/>
        </a:defRPr>
      </a:lvl5pPr>
      <a:lvl6pPr marL="3046934" algn="l" defTabSz="609386" rtl="0" eaLnBrk="1" latinLnBrk="0" hangingPunct="1">
        <a:defRPr sz="2399" kern="1200">
          <a:solidFill>
            <a:schemeClr val="tx1"/>
          </a:solidFill>
          <a:latin typeface="+mn-lt"/>
          <a:ea typeface="+mn-ea"/>
          <a:cs typeface="+mn-cs"/>
        </a:defRPr>
      </a:lvl6pPr>
      <a:lvl7pPr marL="3656321" algn="l" defTabSz="609386" rtl="0" eaLnBrk="1" latinLnBrk="0" hangingPunct="1">
        <a:defRPr sz="2399" kern="1200">
          <a:solidFill>
            <a:schemeClr val="tx1"/>
          </a:solidFill>
          <a:latin typeface="+mn-lt"/>
          <a:ea typeface="+mn-ea"/>
          <a:cs typeface="+mn-cs"/>
        </a:defRPr>
      </a:lvl7pPr>
      <a:lvl8pPr marL="4265707" algn="l" defTabSz="609386" rtl="0" eaLnBrk="1" latinLnBrk="0" hangingPunct="1">
        <a:defRPr sz="2399" kern="1200">
          <a:solidFill>
            <a:schemeClr val="tx1"/>
          </a:solidFill>
          <a:latin typeface="+mn-lt"/>
          <a:ea typeface="+mn-ea"/>
          <a:cs typeface="+mn-cs"/>
        </a:defRPr>
      </a:lvl8pPr>
      <a:lvl9pPr marL="4875093" algn="l" defTabSz="609386" rtl="0" eaLnBrk="1" latinLnBrk="0" hangingPunct="1">
        <a:defRPr sz="23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GB"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Cloud / DOC ID / September, 2019 / © 2019 IBM Corporation</a:t>
            </a:r>
          </a:p>
        </p:txBody>
      </p:sp>
    </p:spTree>
    <p:extLst>
      <p:ext uri="{BB962C8B-B14F-4D97-AF65-F5344CB8AC3E}">
        <p14:creationId xmlns:p14="http://schemas.microsoft.com/office/powerpoint/2010/main" val="1123997656"/>
      </p:ext>
    </p:extLst>
  </p:cSld>
  <p:clrMap bg1="lt1" tx1="dk1" bg2="lt2" tx2="dk2" accent1="accent1" accent2="accent2" accent3="accent3" accent4="accent4" accent5="accent5" accent6="accent6" hlink="hlink" folHlink="folHlink"/>
  <p:sldLayoutIdLst>
    <p:sldLayoutId id="2147484687" r:id="rId1"/>
    <p:sldLayoutId id="2147484688" r:id="rId2"/>
    <p:sldLayoutId id="2147484689" r:id="rId3"/>
    <p:sldLayoutId id="2147484690" r:id="rId4"/>
    <p:sldLayoutId id="2147484691" r:id="rId5"/>
    <p:sldLayoutId id="2147484692" r:id="rId6"/>
    <p:sldLayoutId id="2147484693" r:id="rId7"/>
    <p:sldLayoutId id="2147484694" r:id="rId8"/>
    <p:sldLayoutId id="2147484695" r:id="rId9"/>
    <p:sldLayoutId id="2147484696" r:id="rId10"/>
    <p:sldLayoutId id="2147484697" r:id="rId11"/>
    <p:sldLayoutId id="2147484698" r:id="rId12"/>
    <p:sldLayoutId id="2147484699" r:id="rId13"/>
    <p:sldLayoutId id="2147484700" r:id="rId14"/>
    <p:sldLayoutId id="2147484701" r:id="rId15"/>
    <p:sldLayoutId id="2147484702" r:id="rId16"/>
    <p:sldLayoutId id="2147484703" r:id="rId17"/>
    <p:sldLayoutId id="2147484704" r:id="rId18"/>
    <p:sldLayoutId id="2147484705" r:id="rId19"/>
    <p:sldLayoutId id="2147484706" r:id="rId20"/>
    <p:sldLayoutId id="2147484707" r:id="rId21"/>
    <p:sldLayoutId id="2147484708" r:id="rId22"/>
    <p:sldLayoutId id="2147484709" r:id="rId23"/>
    <p:sldLayoutId id="2147484710" r:id="rId24"/>
    <p:sldLayoutId id="2147484711" r:id="rId25"/>
    <p:sldLayoutId id="2147484712" r:id="rId26"/>
    <p:sldLayoutId id="2147484713" r:id="rId27"/>
    <p:sldLayoutId id="2147484714" r:id="rId28"/>
    <p:sldLayoutId id="2147484715" r:id="rId29"/>
    <p:sldLayoutId id="2147484716" r:id="rId30"/>
    <p:sldLayoutId id="2147484717" r:id="rId31"/>
    <p:sldLayoutId id="2147484718" r:id="rId32"/>
    <p:sldLayoutId id="2147484719" r:id="rId33"/>
    <p:sldLayoutId id="2147484720" r:id="rId34"/>
    <p:sldLayoutId id="2147484721" r:id="rId35"/>
    <p:sldLayoutId id="2147484722" r:id="rId36"/>
    <p:sldLayoutId id="2147484723" r:id="rId37"/>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209989483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7"/>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667"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67" baseline="0">
                <a:solidFill>
                  <a:schemeClr val="bg2"/>
                </a:solidFill>
                <a:latin typeface="+mn-lt"/>
                <a:ea typeface="Arial" charset="0"/>
                <a:cs typeface="Arial" charset="0"/>
              </a:defRPr>
            </a:lvl1pPr>
          </a:lstStyle>
          <a:p>
            <a:r>
              <a:rPr lang="en-US"/>
              <a:t>IBM Cloud / July 2019 / © 2019 IBM Corporation</a:t>
            </a:r>
          </a:p>
        </p:txBody>
      </p:sp>
    </p:spTree>
    <p:extLst>
      <p:ext uri="{BB962C8B-B14F-4D97-AF65-F5344CB8AC3E}">
        <p14:creationId xmlns:p14="http://schemas.microsoft.com/office/powerpoint/2010/main" val="1361530909"/>
      </p:ext>
    </p:extLst>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4735" r:id="rId11"/>
    <p:sldLayoutId id="2147484736" r:id="rId12"/>
    <p:sldLayoutId id="2147484737" r:id="rId13"/>
    <p:sldLayoutId id="2147484738" r:id="rId14"/>
    <p:sldLayoutId id="2147484739" r:id="rId15"/>
    <p:sldLayoutId id="2147484740" r:id="rId16"/>
    <p:sldLayoutId id="2147484741" r:id="rId17"/>
    <p:sldLayoutId id="2147484742" r:id="rId18"/>
    <p:sldLayoutId id="2147484743" r:id="rId19"/>
    <p:sldLayoutId id="2147484744" r:id="rId20"/>
    <p:sldLayoutId id="2147484745" r:id="rId21"/>
    <p:sldLayoutId id="2147484746" r:id="rId22"/>
    <p:sldLayoutId id="2147484747" r:id="rId23"/>
    <p:sldLayoutId id="2147484748" r:id="rId24"/>
    <p:sldLayoutId id="2147484749" r:id="rId25"/>
    <p:sldLayoutId id="2147484750" r:id="rId26"/>
    <p:sldLayoutId id="2147484751" r:id="rId27"/>
    <p:sldLayoutId id="2147484752" r:id="rId28"/>
    <p:sldLayoutId id="2147484753" r:id="rId29"/>
    <p:sldLayoutId id="2147484754" r:id="rId30"/>
    <p:sldLayoutId id="2147484755" r:id="rId31"/>
    <p:sldLayoutId id="2147484756" r:id="rId32"/>
    <p:sldLayoutId id="2147484757" r:id="rId33"/>
    <p:sldLayoutId id="2147484758" r:id="rId34"/>
    <p:sldLayoutId id="2147484759" r:id="rId35"/>
    <p:sldLayoutId id="2147484760" r:id="rId36"/>
    <p:sldLayoutId id="2147484761" r:id="rId37"/>
    <p:sldLayoutId id="2147484762" r:id="rId38"/>
  </p:sldLayoutIdLst>
  <p:transition/>
  <p:hf sldNum="0" hdr="0" dt="0"/>
  <p:txStyles>
    <p:titleStyle>
      <a:lvl1pPr algn="l" defTabSz="487644" rtl="0" eaLnBrk="1" latinLnBrk="0" hangingPunct="1">
        <a:lnSpc>
          <a:spcPct val="90000"/>
        </a:lnSpc>
        <a:spcBef>
          <a:spcPct val="0"/>
        </a:spcBef>
        <a:buNone/>
        <a:defRPr sz="2533" kern="1200">
          <a:solidFill>
            <a:schemeClr val="bg2"/>
          </a:solidFill>
          <a:latin typeface="+mj-lt"/>
          <a:ea typeface="Arial" charset="0"/>
          <a:cs typeface="Arial" charset="0"/>
        </a:defRPr>
      </a:lvl1pPr>
    </p:titleStyle>
    <p:bodyStyle>
      <a:lvl1pPr marL="0" indent="0" algn="l" defTabSz="487644" rtl="0" eaLnBrk="1" latinLnBrk="0" hangingPunct="1">
        <a:lnSpc>
          <a:spcPct val="100000"/>
        </a:lnSpc>
        <a:spcBef>
          <a:spcPts val="1173"/>
        </a:spcBef>
        <a:buFont typeface="Arial"/>
        <a:buNone/>
        <a:defRPr sz="1467" kern="1200">
          <a:solidFill>
            <a:schemeClr val="bg2"/>
          </a:solidFill>
          <a:latin typeface="+mn-lt"/>
          <a:ea typeface="Arial" charset="0"/>
          <a:cs typeface="Arial" charset="0"/>
        </a:defRPr>
      </a:lvl1pPr>
      <a:lvl2pPr marL="184562" indent="-184562" algn="l" defTabSz="487644" rtl="0" eaLnBrk="1" latinLnBrk="0" hangingPunct="1">
        <a:lnSpc>
          <a:spcPct val="100000"/>
        </a:lnSpc>
        <a:spcBef>
          <a:spcPts val="1173"/>
        </a:spcBef>
        <a:spcAft>
          <a:spcPts val="0"/>
        </a:spcAft>
        <a:buFont typeface="Arial"/>
        <a:buChar char="–"/>
        <a:defRPr sz="1467" kern="1200">
          <a:solidFill>
            <a:schemeClr val="bg2"/>
          </a:solidFill>
          <a:latin typeface="+mn-lt"/>
          <a:ea typeface="Arial" charset="0"/>
          <a:cs typeface="Arial" charset="0"/>
        </a:defRPr>
      </a:lvl2pPr>
      <a:lvl3pPr marL="423301" indent="-184562" algn="l" defTabSz="487644" rtl="0" eaLnBrk="1" latinLnBrk="0" hangingPunct="1">
        <a:lnSpc>
          <a:spcPct val="100000"/>
        </a:lnSpc>
        <a:spcBef>
          <a:spcPts val="1173"/>
        </a:spcBef>
        <a:spcAft>
          <a:spcPts val="0"/>
        </a:spcAft>
        <a:buFont typeface="Arial"/>
        <a:buChar char="•"/>
        <a:defRPr sz="1467" kern="1200">
          <a:solidFill>
            <a:schemeClr val="bg2"/>
          </a:solidFill>
          <a:latin typeface="+mn-lt"/>
          <a:ea typeface="Arial" charset="0"/>
          <a:cs typeface="Arial" charset="0"/>
        </a:defRPr>
      </a:lvl3pPr>
      <a:lvl4pPr marL="667125" indent="-179481" algn="l" defTabSz="487644" rtl="0" eaLnBrk="1" latinLnBrk="0" hangingPunct="1">
        <a:lnSpc>
          <a:spcPct val="100000"/>
        </a:lnSpc>
        <a:spcBef>
          <a:spcPts val="1173"/>
        </a:spcBef>
        <a:spcAft>
          <a:spcPts val="0"/>
        </a:spcAft>
        <a:buFont typeface="Arial"/>
        <a:buChar char="–"/>
        <a:defRPr sz="1467" kern="1200">
          <a:solidFill>
            <a:schemeClr val="bg2"/>
          </a:solidFill>
          <a:latin typeface="+mn-lt"/>
          <a:ea typeface="Arial" charset="0"/>
          <a:cs typeface="Arial" charset="0"/>
        </a:defRPr>
      </a:lvl4pPr>
      <a:lvl5pPr marL="856763" indent="-184562" algn="l" defTabSz="487644" rtl="0" eaLnBrk="1" latinLnBrk="0" hangingPunct="1">
        <a:lnSpc>
          <a:spcPct val="100000"/>
        </a:lnSpc>
        <a:spcBef>
          <a:spcPts val="1173"/>
        </a:spcBef>
        <a:spcAft>
          <a:spcPts val="0"/>
        </a:spcAft>
        <a:buFont typeface="Arial"/>
        <a:buChar char="»"/>
        <a:defRPr sz="1467" kern="1200">
          <a:solidFill>
            <a:schemeClr val="bg2"/>
          </a:solidFill>
          <a:latin typeface="+mn-lt"/>
          <a:ea typeface="Arial" charset="0"/>
          <a:cs typeface="Arial" charset="0"/>
        </a:defRPr>
      </a:lvl5pPr>
      <a:lvl6pPr marL="2682040" indent="-243823" algn="l" defTabSz="487644" rtl="0" eaLnBrk="1" latinLnBrk="0" hangingPunct="1">
        <a:spcBef>
          <a:spcPct val="20000"/>
        </a:spcBef>
        <a:buFont typeface="Arial"/>
        <a:buChar char="•"/>
        <a:defRPr sz="2133" kern="1200">
          <a:solidFill>
            <a:schemeClr val="tx1"/>
          </a:solidFill>
          <a:latin typeface="+mn-lt"/>
          <a:ea typeface="+mn-ea"/>
          <a:cs typeface="+mn-cs"/>
        </a:defRPr>
      </a:lvl6pPr>
      <a:lvl7pPr marL="3169683" indent="-243823" algn="l" defTabSz="487644" rtl="0" eaLnBrk="1" latinLnBrk="0" hangingPunct="1">
        <a:spcBef>
          <a:spcPct val="20000"/>
        </a:spcBef>
        <a:buFont typeface="Arial"/>
        <a:buChar char="•"/>
        <a:defRPr sz="2133" kern="1200">
          <a:solidFill>
            <a:schemeClr val="tx1"/>
          </a:solidFill>
          <a:latin typeface="+mn-lt"/>
          <a:ea typeface="+mn-ea"/>
          <a:cs typeface="+mn-cs"/>
        </a:defRPr>
      </a:lvl7pPr>
      <a:lvl8pPr marL="3657327" indent="-243823" algn="l" defTabSz="487644" rtl="0" eaLnBrk="1" latinLnBrk="0" hangingPunct="1">
        <a:spcBef>
          <a:spcPct val="20000"/>
        </a:spcBef>
        <a:buFont typeface="Arial"/>
        <a:buChar char="•"/>
        <a:defRPr sz="2133" kern="1200">
          <a:solidFill>
            <a:schemeClr val="tx1"/>
          </a:solidFill>
          <a:latin typeface="+mn-lt"/>
          <a:ea typeface="+mn-ea"/>
          <a:cs typeface="+mn-cs"/>
        </a:defRPr>
      </a:lvl8pPr>
      <a:lvl9pPr marL="4144968" indent="-243823" algn="l" defTabSz="487644" rtl="0" eaLnBrk="1" latinLnBrk="0" hangingPunct="1">
        <a:spcBef>
          <a:spcPct val="20000"/>
        </a:spcBef>
        <a:buFont typeface="Arial"/>
        <a:buChar char="•"/>
        <a:defRPr sz="2133" kern="1200">
          <a:solidFill>
            <a:schemeClr val="tx1"/>
          </a:solidFill>
          <a:latin typeface="+mn-lt"/>
          <a:ea typeface="+mn-ea"/>
          <a:cs typeface="+mn-cs"/>
        </a:defRPr>
      </a:lvl9pPr>
    </p:bodyStyle>
    <p:otherStyle>
      <a:defPPr>
        <a:defRPr lang="en-US"/>
      </a:defPPr>
      <a:lvl1pPr marL="0" algn="l" defTabSz="487644" rtl="0" eaLnBrk="1" latinLnBrk="0" hangingPunct="1">
        <a:defRPr sz="1933" kern="1200">
          <a:solidFill>
            <a:schemeClr val="tx1"/>
          </a:solidFill>
          <a:latin typeface="+mn-lt"/>
          <a:ea typeface="+mn-ea"/>
          <a:cs typeface="+mn-cs"/>
        </a:defRPr>
      </a:lvl1pPr>
      <a:lvl2pPr marL="487644" algn="l" defTabSz="487644" rtl="0" eaLnBrk="1" latinLnBrk="0" hangingPunct="1">
        <a:defRPr sz="1933" kern="1200">
          <a:solidFill>
            <a:schemeClr val="tx1"/>
          </a:solidFill>
          <a:latin typeface="+mn-lt"/>
          <a:ea typeface="+mn-ea"/>
          <a:cs typeface="+mn-cs"/>
        </a:defRPr>
      </a:lvl2pPr>
      <a:lvl3pPr marL="975288" algn="l" defTabSz="487644" rtl="0" eaLnBrk="1" latinLnBrk="0" hangingPunct="1">
        <a:defRPr sz="1933" kern="1200">
          <a:solidFill>
            <a:schemeClr val="tx1"/>
          </a:solidFill>
          <a:latin typeface="+mn-lt"/>
          <a:ea typeface="+mn-ea"/>
          <a:cs typeface="+mn-cs"/>
        </a:defRPr>
      </a:lvl3pPr>
      <a:lvl4pPr marL="1462930" algn="l" defTabSz="487644" rtl="0" eaLnBrk="1" latinLnBrk="0" hangingPunct="1">
        <a:defRPr sz="1933" kern="1200">
          <a:solidFill>
            <a:schemeClr val="tx1"/>
          </a:solidFill>
          <a:latin typeface="+mn-lt"/>
          <a:ea typeface="+mn-ea"/>
          <a:cs typeface="+mn-cs"/>
        </a:defRPr>
      </a:lvl4pPr>
      <a:lvl5pPr marL="1950574" algn="l" defTabSz="487644" rtl="0" eaLnBrk="1" latinLnBrk="0" hangingPunct="1">
        <a:defRPr sz="1933" kern="1200">
          <a:solidFill>
            <a:schemeClr val="tx1"/>
          </a:solidFill>
          <a:latin typeface="+mn-lt"/>
          <a:ea typeface="+mn-ea"/>
          <a:cs typeface="+mn-cs"/>
        </a:defRPr>
      </a:lvl5pPr>
      <a:lvl6pPr marL="2438218" algn="l" defTabSz="487644" rtl="0" eaLnBrk="1" latinLnBrk="0" hangingPunct="1">
        <a:defRPr sz="1933" kern="1200">
          <a:solidFill>
            <a:schemeClr val="tx1"/>
          </a:solidFill>
          <a:latin typeface="+mn-lt"/>
          <a:ea typeface="+mn-ea"/>
          <a:cs typeface="+mn-cs"/>
        </a:defRPr>
      </a:lvl6pPr>
      <a:lvl7pPr marL="2925862" algn="l" defTabSz="487644" rtl="0" eaLnBrk="1" latinLnBrk="0" hangingPunct="1">
        <a:defRPr sz="1933" kern="1200">
          <a:solidFill>
            <a:schemeClr val="tx1"/>
          </a:solidFill>
          <a:latin typeface="+mn-lt"/>
          <a:ea typeface="+mn-ea"/>
          <a:cs typeface="+mn-cs"/>
        </a:defRPr>
      </a:lvl7pPr>
      <a:lvl8pPr marL="3413504" algn="l" defTabSz="487644" rtl="0" eaLnBrk="1" latinLnBrk="0" hangingPunct="1">
        <a:defRPr sz="1933" kern="1200">
          <a:solidFill>
            <a:schemeClr val="tx1"/>
          </a:solidFill>
          <a:latin typeface="+mn-lt"/>
          <a:ea typeface="+mn-ea"/>
          <a:cs typeface="+mn-cs"/>
        </a:defRPr>
      </a:lvl8pPr>
      <a:lvl9pPr marL="3901148" algn="l" defTabSz="487644" rtl="0" eaLnBrk="1" latinLnBrk="0" hangingPunct="1">
        <a:defRPr sz="1933"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20">
          <p15:clr>
            <a:srgbClr val="F26B43"/>
          </p15:clr>
        </p15:guide>
        <p15:guide id="2" orient="horz" pos="2006">
          <p15:clr>
            <a:srgbClr val="F26B43"/>
          </p15:clr>
        </p15:guide>
        <p15:guide id="3" orient="horz" pos="1506">
          <p15:clr>
            <a:srgbClr val="F26B43"/>
          </p15:clr>
        </p15:guide>
        <p15:guide id="5" orient="horz" pos="1007">
          <p15:clr>
            <a:srgbClr val="F26B43"/>
          </p15:clr>
        </p15:guide>
        <p15:guide id="7" orient="horz" pos="2505">
          <p15:clr>
            <a:srgbClr val="F26B43"/>
          </p15:clr>
        </p15:guide>
        <p15:guide id="8" orient="horz" pos="3005">
          <p15:clr>
            <a:srgbClr val="F26B43"/>
          </p15:clr>
        </p15:guide>
        <p15:guide id="9" orient="horz" pos="3505">
          <p15:clr>
            <a:srgbClr val="F26B43"/>
          </p15:clr>
        </p15:guide>
        <p15:guide id="11" pos="3600">
          <p15:clr>
            <a:srgbClr val="F26B43"/>
          </p15:clr>
        </p15:guide>
        <p15:guide id="13" pos="3420">
          <p15:clr>
            <a:srgbClr val="F26B43"/>
          </p15:clr>
        </p15:guide>
        <p15:guide id="15" pos="1980">
          <p15:clr>
            <a:srgbClr val="F26B43"/>
          </p15:clr>
        </p15:guide>
        <p15:guide id="17" pos="1800">
          <p15:clr>
            <a:srgbClr val="F26B43"/>
          </p15:clr>
        </p15:guide>
        <p15:guide id="20" pos="3780">
          <p15:clr>
            <a:srgbClr val="F26B43"/>
          </p15:clr>
        </p15:guide>
        <p15:guide id="22" pos="5400">
          <p15:clr>
            <a:srgbClr val="F26B43"/>
          </p15:clr>
        </p15:guide>
        <p15:guide id="24" pos="180">
          <p15:clr>
            <a:srgbClr val="F26B43"/>
          </p15:clr>
        </p15:guide>
        <p15:guide id="26" pos="7020">
          <p15:clr>
            <a:srgbClr val="F26B43"/>
          </p15:clr>
        </p15:guide>
        <p15:guide id="27" orient="horz" pos="176">
          <p15:clr>
            <a:srgbClr val="F26B43"/>
          </p15:clr>
        </p15:guide>
        <p15:guide id="31" pos="5220">
          <p15:clr>
            <a:srgbClr val="F26B43"/>
          </p15:clr>
        </p15:guide>
        <p15:guide id="32" pos="5580">
          <p15:clr>
            <a:srgbClr val="F26B43"/>
          </p15:clr>
        </p15:guide>
        <p15:guide id="34" orient="horz" pos="3838">
          <p15:clr>
            <a:srgbClr val="F26B43"/>
          </p15:clr>
        </p15:guide>
        <p15:guide id="35" orient="horz" pos="520">
          <p15:clr>
            <a:srgbClr val="F26B43"/>
          </p15:clr>
        </p15:guide>
        <p15:guide id="36" orient="horz" pos="907">
          <p15:clr>
            <a:srgbClr val="F26B43"/>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7"/>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t>IBM Cloud / July 2019 / © 2019 IBM Corporation</a:t>
            </a:r>
            <a:endParaRPr lang="en-US"/>
          </a:p>
        </p:txBody>
      </p:sp>
    </p:spTree>
    <p:extLst>
      <p:ext uri="{BB962C8B-B14F-4D97-AF65-F5344CB8AC3E}">
        <p14:creationId xmlns:p14="http://schemas.microsoft.com/office/powerpoint/2010/main" val="2616642205"/>
      </p:ext>
    </p:extLst>
  </p:cSld>
  <p:clrMap bg1="lt1" tx1="dk1" bg2="lt2" tx2="dk2" accent1="accent1" accent2="accent2" accent3="accent3" accent4="accent4" accent5="accent5" accent6="accent6" hlink="hlink" folHlink="folHlink"/>
  <p:sldLayoutIdLst>
    <p:sldLayoutId id="2147484765" r:id="rId1"/>
    <p:sldLayoutId id="2147484766" r:id="rId2"/>
    <p:sldLayoutId id="2147484767" r:id="rId3"/>
    <p:sldLayoutId id="2147484768" r:id="rId4"/>
    <p:sldLayoutId id="2147484769" r:id="rId5"/>
    <p:sldLayoutId id="2147484770" r:id="rId6"/>
    <p:sldLayoutId id="2147484771" r:id="rId7"/>
    <p:sldLayoutId id="2147484772" r:id="rId8"/>
    <p:sldLayoutId id="2147484773" r:id="rId9"/>
    <p:sldLayoutId id="2147484774" r:id="rId10"/>
    <p:sldLayoutId id="2147484775" r:id="rId11"/>
    <p:sldLayoutId id="2147484776"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788" r:id="rId24"/>
    <p:sldLayoutId id="2147484789" r:id="rId25"/>
    <p:sldLayoutId id="2147484790" r:id="rId26"/>
    <p:sldLayoutId id="2147484791" r:id="rId27"/>
    <p:sldLayoutId id="2147484792" r:id="rId28"/>
    <p:sldLayoutId id="2147484793" r:id="rId29"/>
    <p:sldLayoutId id="2147484794" r:id="rId30"/>
    <p:sldLayoutId id="2147484795" r:id="rId31"/>
    <p:sldLayoutId id="2147484796" r:id="rId32"/>
    <p:sldLayoutId id="2147484797" r:id="rId33"/>
    <p:sldLayoutId id="2147484798" r:id="rId34"/>
    <p:sldLayoutId id="2147484799" r:id="rId35"/>
    <p:sldLayoutId id="2147484800" r:id="rId36"/>
    <p:sldLayoutId id="2147484801" r:id="rId37"/>
  </p:sldLayoutIdLst>
  <p:hf sldNum="0" hdr="0" dt="0"/>
  <p:txStyles>
    <p:titleStyle>
      <a:lvl1pPr algn="l" defTabSz="60955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55" rtl="0" eaLnBrk="1" latinLnBrk="0" hangingPunct="1">
        <a:lnSpc>
          <a:spcPct val="100000"/>
        </a:lnSpc>
        <a:spcBef>
          <a:spcPts val="1467"/>
        </a:spcBef>
        <a:buFont typeface="Arial"/>
        <a:buNone/>
        <a:defRPr sz="1900" kern="1200">
          <a:solidFill>
            <a:schemeClr val="bg2"/>
          </a:solidFill>
          <a:latin typeface="+mn-lt"/>
          <a:ea typeface="Arial" charset="0"/>
          <a:cs typeface="Arial" charset="0"/>
        </a:defRPr>
      </a:lvl1pPr>
      <a:lvl2pPr marL="230701" indent="-230701" algn="l" defTabSz="609555" rtl="0" eaLnBrk="1" latinLnBrk="0" hangingPunct="1">
        <a:lnSpc>
          <a:spcPct val="100000"/>
        </a:lnSpc>
        <a:spcBef>
          <a:spcPts val="1467"/>
        </a:spcBef>
        <a:spcAft>
          <a:spcPts val="0"/>
        </a:spcAft>
        <a:buFont typeface="Arial"/>
        <a:buChar char="–"/>
        <a:defRPr sz="1900" kern="1200">
          <a:solidFill>
            <a:schemeClr val="bg2"/>
          </a:solidFill>
          <a:latin typeface="+mn-lt"/>
          <a:ea typeface="Arial" charset="0"/>
          <a:cs typeface="Arial" charset="0"/>
        </a:defRPr>
      </a:lvl2pPr>
      <a:lvl3pPr marL="529127" indent="-230701" algn="l" defTabSz="609555" rtl="0" eaLnBrk="1" latinLnBrk="0" hangingPunct="1">
        <a:lnSpc>
          <a:spcPct val="100000"/>
        </a:lnSpc>
        <a:spcBef>
          <a:spcPts val="1467"/>
        </a:spcBef>
        <a:spcAft>
          <a:spcPts val="0"/>
        </a:spcAft>
        <a:buFont typeface="Arial"/>
        <a:buChar char="•"/>
        <a:defRPr sz="1900" kern="1200">
          <a:solidFill>
            <a:schemeClr val="bg2"/>
          </a:solidFill>
          <a:latin typeface="+mn-lt"/>
          <a:ea typeface="Arial" charset="0"/>
          <a:cs typeface="Arial" charset="0"/>
        </a:defRPr>
      </a:lvl3pPr>
      <a:lvl4pPr marL="833906" indent="-224350" algn="l" defTabSz="609555" rtl="0" eaLnBrk="1" latinLnBrk="0" hangingPunct="1">
        <a:lnSpc>
          <a:spcPct val="100000"/>
        </a:lnSpc>
        <a:spcBef>
          <a:spcPts val="1467"/>
        </a:spcBef>
        <a:spcAft>
          <a:spcPts val="0"/>
        </a:spcAft>
        <a:buFont typeface="Arial"/>
        <a:buChar char="–"/>
        <a:defRPr sz="1900" kern="1200">
          <a:solidFill>
            <a:schemeClr val="bg2"/>
          </a:solidFill>
          <a:latin typeface="+mn-lt"/>
          <a:ea typeface="Arial" charset="0"/>
          <a:cs typeface="Arial" charset="0"/>
        </a:defRPr>
      </a:lvl4pPr>
      <a:lvl5pPr marL="1070953" indent="-230701" algn="l" defTabSz="609555" rtl="0" eaLnBrk="1" latinLnBrk="0" hangingPunct="1">
        <a:lnSpc>
          <a:spcPct val="100000"/>
        </a:lnSpc>
        <a:spcBef>
          <a:spcPts val="1467"/>
        </a:spcBef>
        <a:spcAft>
          <a:spcPts val="0"/>
        </a:spcAft>
        <a:buFont typeface="Arial"/>
        <a:buChar char="»"/>
        <a:defRPr sz="1900" kern="1200">
          <a:solidFill>
            <a:schemeClr val="bg2"/>
          </a:solidFill>
          <a:latin typeface="+mn-lt"/>
          <a:ea typeface="Arial" charset="0"/>
          <a:cs typeface="Arial" charset="0"/>
        </a:defRPr>
      </a:lvl5pPr>
      <a:lvl6pPr marL="3352548" indent="-304776" algn="l" defTabSz="609555" rtl="0" eaLnBrk="1" latinLnBrk="0" hangingPunct="1">
        <a:spcBef>
          <a:spcPct val="20000"/>
        </a:spcBef>
        <a:buFont typeface="Arial"/>
        <a:buChar char="•"/>
        <a:defRPr sz="2700"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700"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700"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Slide Number Placeholder 6"/>
          <p:cNvSpPr>
            <a:spLocks noGrp="1"/>
          </p:cNvSpPr>
          <p:nvPr>
            <p:ph type="sldNum" sz="quarter" idx="4"/>
          </p:nvPr>
        </p:nvSpPr>
        <p:spPr>
          <a:xfrm>
            <a:off x="10209349" y="6435307"/>
            <a:ext cx="1677851" cy="182880"/>
          </a:xfrm>
          <a:prstGeom prst="rect">
            <a:avLst/>
          </a:prstGeom>
        </p:spPr>
        <p:txBody>
          <a:bodyPr vert="horz" lIns="0" tIns="0" rIns="0" bIns="0" rtlCol="0" anchor="ctr" anchorCtr="0"/>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7" name="Footer Placeholder 3">
            <a:extLst>
              <a:ext uri="{FF2B5EF4-FFF2-40B4-BE49-F238E27FC236}">
                <a16:creationId xmlns:a16="http://schemas.microsoft.com/office/drawing/2014/main" id="{1016E2CC-CD8F-4D57-82A7-E7F4BF863F1E}"/>
              </a:ext>
            </a:extLst>
          </p:cNvPr>
          <p:cNvSpPr>
            <a:spLocks noGrp="1"/>
          </p:cNvSpPr>
          <p:nvPr>
            <p:ph type="ftr" sz="quarter" idx="11"/>
          </p:nvPr>
        </p:nvSpPr>
        <p:spPr>
          <a:xfrm>
            <a:off x="304800" y="6435307"/>
            <a:ext cx="8534400" cy="182880"/>
          </a:xfrm>
          <a:prstGeom prst="rect">
            <a:avLst/>
          </a:prstGeom>
        </p:spPr>
        <p:txBody>
          <a:bodyPr/>
          <a:lstStyle>
            <a:lvl1pPr>
              <a:defRPr sz="667">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3142901247"/>
      </p:ext>
    </p:extLst>
  </p:cSld>
  <p:clrMap bg1="lt1" tx1="dk1" bg2="lt2" tx2="dk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108">
          <p15:clr>
            <a:srgbClr val="F26B43"/>
          </p15:clr>
        </p15:guide>
        <p15:guide id="35" orient="horz" pos="420">
          <p15:clr>
            <a:srgbClr val="F26B43"/>
          </p15:clr>
        </p15:guide>
        <p15:guide id="36" orient="horz" pos="732">
          <p15:clr>
            <a:srgbClr val="F26B43"/>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2019 / © 2019 IBM Corporation
</a:t>
            </a:r>
          </a:p>
        </p:txBody>
      </p:sp>
    </p:spTree>
    <p:extLst>
      <p:ext uri="{BB962C8B-B14F-4D97-AF65-F5344CB8AC3E}">
        <p14:creationId xmlns:p14="http://schemas.microsoft.com/office/powerpoint/2010/main" val="2669256507"/>
      </p:ext>
    </p:extLst>
  </p:cSld>
  <p:clrMap bg1="lt1" tx1="dk1" bg2="lt2" tx2="dk2" accent1="accent1" accent2="accent2" accent3="accent3" accent4="accent4" accent5="accent5" accent6="accent6" hlink="hlink" folHlink="folHlink"/>
  <p:sldLayoutIdLst>
    <p:sldLayoutId id="2147484821" r:id="rId1"/>
    <p:sldLayoutId id="2147484822" r:id="rId2"/>
    <p:sldLayoutId id="2147484823" r:id="rId3"/>
    <p:sldLayoutId id="2147484824" r:id="rId4"/>
    <p:sldLayoutId id="2147484825" r:id="rId5"/>
    <p:sldLayoutId id="2147484826" r:id="rId6"/>
    <p:sldLayoutId id="2147484827" r:id="rId7"/>
    <p:sldLayoutId id="2147484828" r:id="rId8"/>
    <p:sldLayoutId id="2147484829" r:id="rId9"/>
    <p:sldLayoutId id="2147484830" r:id="rId10"/>
    <p:sldLayoutId id="2147484831" r:id="rId11"/>
    <p:sldLayoutId id="2147484832" r:id="rId12"/>
    <p:sldLayoutId id="2147484833" r:id="rId13"/>
    <p:sldLayoutId id="2147484834" r:id="rId14"/>
    <p:sldLayoutId id="2147484835" r:id="rId15"/>
    <p:sldLayoutId id="2147484836" r:id="rId16"/>
    <p:sldLayoutId id="2147484837" r:id="rId17"/>
    <p:sldLayoutId id="2147484838" r:id="rId18"/>
    <p:sldLayoutId id="2147484839" r:id="rId19"/>
    <p:sldLayoutId id="2147484840" r:id="rId20"/>
    <p:sldLayoutId id="2147484841" r:id="rId21"/>
    <p:sldLayoutId id="2147484842" r:id="rId22"/>
    <p:sldLayoutId id="2147484843" r:id="rId23"/>
    <p:sldLayoutId id="2147484844" r:id="rId24"/>
    <p:sldLayoutId id="2147484845" r:id="rId25"/>
    <p:sldLayoutId id="2147484846" r:id="rId26"/>
    <p:sldLayoutId id="2147484847" r:id="rId27"/>
    <p:sldLayoutId id="2147484848" r:id="rId28"/>
    <p:sldLayoutId id="2147484849" r:id="rId29"/>
    <p:sldLayoutId id="2147484850" r:id="rId30"/>
    <p:sldLayoutId id="2147484851" r:id="rId31"/>
    <p:sldLayoutId id="2147484852" r:id="rId32"/>
    <p:sldLayoutId id="2147484853" r:id="rId33"/>
    <p:sldLayoutId id="2147484854" r:id="rId34"/>
    <p:sldLayoutId id="2147484855" r:id="rId35"/>
    <p:sldLayoutId id="2147484856" r:id="rId36"/>
    <p:sldLayoutId id="2147484857" r:id="rId37"/>
    <p:sldLayoutId id="2147484859" r:id="rId38"/>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8"/>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pPr defTabSz="914354"/>
            <a:fld id="{D0BE6F14-FF48-0F4F-A8AA-2E3F25371E4A}" type="slidenum">
              <a:rPr lang="en-US" smtClean="0">
                <a:solidFill>
                  <a:srgbClr val="000000"/>
                </a:solidFill>
              </a:rPr>
              <a:pPr defTabSz="914354"/>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pPr defTabSz="914354"/>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791365131"/>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 id="2147484873" r:id="rId12"/>
    <p:sldLayoutId id="2147484874" r:id="rId13"/>
    <p:sldLayoutId id="2147484875" r:id="rId14"/>
    <p:sldLayoutId id="2147484876" r:id="rId15"/>
    <p:sldLayoutId id="2147484877" r:id="rId16"/>
    <p:sldLayoutId id="2147484878" r:id="rId17"/>
    <p:sldLayoutId id="2147484879" r:id="rId18"/>
    <p:sldLayoutId id="2147484880" r:id="rId19"/>
    <p:sldLayoutId id="2147484881" r:id="rId20"/>
    <p:sldLayoutId id="2147484882" r:id="rId21"/>
    <p:sldLayoutId id="2147484883" r:id="rId22"/>
    <p:sldLayoutId id="2147484884" r:id="rId23"/>
    <p:sldLayoutId id="2147484885" r:id="rId24"/>
    <p:sldLayoutId id="2147484886" r:id="rId25"/>
    <p:sldLayoutId id="2147484887" r:id="rId26"/>
    <p:sldLayoutId id="2147484888" r:id="rId27"/>
    <p:sldLayoutId id="2147484889" r:id="rId28"/>
    <p:sldLayoutId id="2147484890" r:id="rId29"/>
    <p:sldLayoutId id="2147484891" r:id="rId30"/>
    <p:sldLayoutId id="2147484892" r:id="rId31"/>
    <p:sldLayoutId id="2147484893" r:id="rId32"/>
    <p:sldLayoutId id="2147484894" r:id="rId33"/>
    <p:sldLayoutId id="2147484895" r:id="rId34"/>
    <p:sldLayoutId id="2147484896" r:id="rId35"/>
    <p:sldLayoutId id="2147484897" r:id="rId36"/>
    <p:sldLayoutId id="2147484898" r:id="rId37"/>
    <p:sldLayoutId id="2147484899" r:id="rId38"/>
    <p:sldLayoutId id="2147484900" r:id="rId39"/>
  </p:sldLayoutIdLst>
  <p:transition spd="med">
    <p:pull/>
  </p:transition>
  <p:hf sldNum="0" hdr="0" dt="0"/>
  <p:txStyles>
    <p:titleStyle>
      <a:lvl1pPr algn="l" defTabSz="609570"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IBM Cloud / July 2019 / © 2019 IBM Corporation</a:t>
            </a:r>
          </a:p>
        </p:txBody>
      </p:sp>
    </p:spTree>
    <p:extLst>
      <p:ext uri="{BB962C8B-B14F-4D97-AF65-F5344CB8AC3E}">
        <p14:creationId xmlns:p14="http://schemas.microsoft.com/office/powerpoint/2010/main" val="3628800872"/>
      </p:ext>
    </p:extLst>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 id="2147484907" r:id="rId6"/>
    <p:sldLayoutId id="2147484908" r:id="rId7"/>
    <p:sldLayoutId id="2147484909" r:id="rId8"/>
    <p:sldLayoutId id="2147484910" r:id="rId9"/>
    <p:sldLayoutId id="2147484911" r:id="rId10"/>
    <p:sldLayoutId id="2147484912" r:id="rId11"/>
    <p:sldLayoutId id="2147484913" r:id="rId12"/>
    <p:sldLayoutId id="2147484914" r:id="rId13"/>
    <p:sldLayoutId id="2147484915" r:id="rId14"/>
    <p:sldLayoutId id="2147484916" r:id="rId15"/>
    <p:sldLayoutId id="2147484917" r:id="rId16"/>
    <p:sldLayoutId id="2147484918" r:id="rId17"/>
    <p:sldLayoutId id="2147484919" r:id="rId18"/>
    <p:sldLayoutId id="2147484920" r:id="rId19"/>
    <p:sldLayoutId id="2147484921" r:id="rId20"/>
    <p:sldLayoutId id="2147484922" r:id="rId21"/>
    <p:sldLayoutId id="2147484923" r:id="rId22"/>
    <p:sldLayoutId id="2147484924" r:id="rId23"/>
    <p:sldLayoutId id="2147484925" r:id="rId24"/>
    <p:sldLayoutId id="2147484926" r:id="rId25"/>
    <p:sldLayoutId id="2147484927" r:id="rId26"/>
    <p:sldLayoutId id="2147484928" r:id="rId27"/>
    <p:sldLayoutId id="2147484930" r:id="rId28"/>
    <p:sldLayoutId id="2147484931" r:id="rId29"/>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83650" name="Title Placeholder 1">
            <a:extLst>
              <a:ext uri="{FF2B5EF4-FFF2-40B4-BE49-F238E27FC236}">
                <a16:creationId xmlns:a16="http://schemas.microsoft.com/office/drawing/2014/main" id="{2938C7DB-676C-49A0-82E0-E54E413C9F62}"/>
              </a:ext>
            </a:extLst>
          </p:cNvPr>
          <p:cNvSpPr>
            <a:spLocks noGrp="1"/>
          </p:cNvSpPr>
          <p:nvPr>
            <p:ph type="title"/>
          </p:nvPr>
        </p:nvSpPr>
        <p:spPr bwMode="auto">
          <a:xfrm>
            <a:off x="304800" y="268288"/>
            <a:ext cx="5486400" cy="598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83651" name="Text Placeholder 2">
            <a:extLst>
              <a:ext uri="{FF2B5EF4-FFF2-40B4-BE49-F238E27FC236}">
                <a16:creationId xmlns:a16="http://schemas.microsoft.com/office/drawing/2014/main" id="{22D3915A-391D-4286-81D4-809B0ACB20C1}"/>
              </a:ext>
            </a:extLst>
          </p:cNvPr>
          <p:cNvSpPr>
            <a:spLocks noGrp="1"/>
          </p:cNvSpPr>
          <p:nvPr>
            <p:ph type="body" idx="1"/>
          </p:nvPr>
        </p:nvSpPr>
        <p:spPr bwMode="auto">
          <a:xfrm>
            <a:off x="6400800" y="255589"/>
            <a:ext cx="5486400" cy="60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E0C2D6E0-7AC9-1943-8715-C05316B3B66D}"/>
              </a:ext>
            </a:extLst>
          </p:cNvPr>
          <p:cNvSpPr>
            <a:spLocks noGrp="1"/>
          </p:cNvSpPr>
          <p:nvPr>
            <p:ph type="sldNum" sz="quarter" idx="4"/>
          </p:nvPr>
        </p:nvSpPr>
        <p:spPr>
          <a:xfrm>
            <a:off x="9144000" y="6435725"/>
            <a:ext cx="2743200" cy="182563"/>
          </a:xfrm>
          <a:prstGeom prst="rect">
            <a:avLst/>
          </a:prstGeom>
        </p:spPr>
        <p:txBody>
          <a:bodyPr vert="horz" wrap="square" lIns="0" tIns="0" rIns="0" bIns="0" numCol="1" anchor="ctr" anchorCtr="0" compatLnSpc="1">
            <a:prstTxWarp prst="textNoShape">
              <a:avLst/>
            </a:prstTxWarp>
          </a:bodyPr>
          <a:lstStyle>
            <a:lvl1pPr algn="r" defTabSz="912791" eaLnBrk="1" hangingPunct="1">
              <a:defRPr sz="800">
                <a:solidFill>
                  <a:srgbClr val="FFFFFF"/>
                </a:solidFill>
                <a:latin typeface="Arial" panose="020B0604020202020204" pitchFamily="34" charset="0"/>
                <a:cs typeface="Arial" panose="020B0604020202020204" pitchFamily="34" charset="0"/>
              </a:defRPr>
            </a:lvl1pPr>
          </a:lstStyle>
          <a:p>
            <a:pPr>
              <a:defRPr/>
            </a:pPr>
            <a:fld id="{F4F5E3DD-F474-4629-8CF8-A6F0E6DED0A0}" type="slidenum">
              <a:rPr lang="en-US" altLang="en-US"/>
              <a:pPr>
                <a:defRPr/>
              </a:pPr>
              <a:t>‹#›</a:t>
            </a:fld>
            <a:endParaRPr lang="en-US" altLang="en-US"/>
          </a:p>
        </p:txBody>
      </p:sp>
      <p:sp>
        <p:nvSpPr>
          <p:cNvPr id="6" name="Footer Placeholder 3">
            <a:extLst>
              <a:ext uri="{FF2B5EF4-FFF2-40B4-BE49-F238E27FC236}">
                <a16:creationId xmlns:a16="http://schemas.microsoft.com/office/drawing/2014/main" id="{D156AEC8-CBC8-4D5E-9148-6EA1A249D727}"/>
              </a:ext>
            </a:extLst>
          </p:cNvPr>
          <p:cNvSpPr>
            <a:spLocks noGrp="1"/>
          </p:cNvSpPr>
          <p:nvPr>
            <p:ph type="ftr" sz="quarter" idx="3"/>
          </p:nvPr>
        </p:nvSpPr>
        <p:spPr>
          <a:xfrm>
            <a:off x="304800" y="6435307"/>
            <a:ext cx="8534400" cy="182880"/>
          </a:xfrm>
          <a:prstGeom prst="rect">
            <a:avLst/>
          </a:prstGeom>
        </p:spPr>
        <p:txBody>
          <a:bodyPr/>
          <a:lstStyle>
            <a:lvl1pPr>
              <a:defRPr sz="667">
                <a:solidFill>
                  <a:schemeClr val="bg2"/>
                </a:solidFill>
                <a:latin typeface="+mn-lt"/>
              </a:defRPr>
            </a:lvl1pPr>
          </a:lstStyle>
          <a:p>
            <a:r>
              <a:rPr lang="en-US"/>
              <a:t>IBM Confidential - IBM &amp; BP Sellers only
</a:t>
            </a:r>
          </a:p>
        </p:txBody>
      </p:sp>
    </p:spTree>
    <p:extLst>
      <p:ext uri="{BB962C8B-B14F-4D97-AF65-F5344CB8AC3E}">
        <p14:creationId xmlns:p14="http://schemas.microsoft.com/office/powerpoint/2010/main" val="2632479422"/>
      </p:ext>
    </p:extLst>
  </p:cSld>
  <p:clrMap bg1="lt1" tx1="dk1" bg2="lt2" tx2="dk2" accent1="accent1" accent2="accent2" accent3="accent3" accent4="accent4" accent5="accent5" accent6="accent6" hlink="hlink" folHlink="folHlink"/>
  <p:sldLayoutIdLst>
    <p:sldLayoutId id="2147484934" r:id="rId1"/>
    <p:sldLayoutId id="2147484935" r:id="rId2"/>
    <p:sldLayoutId id="2147484936" r:id="rId3"/>
    <p:sldLayoutId id="2147484937" r:id="rId4"/>
    <p:sldLayoutId id="2147484939"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7998" rtl="0" eaLnBrk="0" fontAlgn="base" hangingPunct="0">
        <a:lnSpc>
          <a:spcPct val="90000"/>
        </a:lnSpc>
        <a:spcBef>
          <a:spcPct val="0"/>
        </a:spcBef>
        <a:spcAft>
          <a:spcPct val="0"/>
        </a:spcAft>
        <a:defRPr sz="3200" kern="1200">
          <a:solidFill>
            <a:schemeClr val="bg2"/>
          </a:solidFill>
          <a:latin typeface="Arial" charset="0"/>
          <a:ea typeface="Arial" charset="0"/>
          <a:cs typeface="Arial" charset="0"/>
        </a:defRPr>
      </a:lvl1pPr>
      <a:lvl2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2pPr>
      <a:lvl3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3pPr>
      <a:lvl4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4pPr>
      <a:lvl5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5pPr>
      <a:lvl6pPr marL="457189"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6pPr>
      <a:lvl7pPr marL="914377"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7pPr>
      <a:lvl8pPr marL="1371566"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8pPr>
      <a:lvl9pPr marL="1828754"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9pPr>
    </p:titleStyle>
    <p:bodyStyle>
      <a:lvl1pPr algn="l" defTabSz="607998" rtl="0" eaLnBrk="0" fontAlgn="base" hangingPunct="0">
        <a:spcBef>
          <a:spcPts val="1463"/>
        </a:spcBef>
        <a:spcAft>
          <a:spcPct val="0"/>
        </a:spcAft>
        <a:buFont typeface="Arial" panose="020B0604020202020204" pitchFamily="34" charset="0"/>
        <a:defRPr kern="1200">
          <a:solidFill>
            <a:schemeClr val="bg2"/>
          </a:solidFill>
          <a:latin typeface="Arial" charset="0"/>
          <a:ea typeface="Arial" charset="0"/>
          <a:cs typeface="Arial" charset="0"/>
        </a:defRPr>
      </a:lvl1pPr>
      <a:lvl2pPr marL="230182"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2pPr>
      <a:lvl3pPr marL="528625"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3pPr>
      <a:lvl4pPr marL="833418" indent="-223833"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4pPr>
      <a:lvl5pPr marL="1069948"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83650" name="Title Placeholder 1">
            <a:extLst>
              <a:ext uri="{FF2B5EF4-FFF2-40B4-BE49-F238E27FC236}">
                <a16:creationId xmlns:a16="http://schemas.microsoft.com/office/drawing/2014/main" id="{2938C7DB-676C-49A0-82E0-E54E413C9F62}"/>
              </a:ext>
            </a:extLst>
          </p:cNvPr>
          <p:cNvSpPr>
            <a:spLocks noGrp="1"/>
          </p:cNvSpPr>
          <p:nvPr>
            <p:ph type="title"/>
          </p:nvPr>
        </p:nvSpPr>
        <p:spPr bwMode="auto">
          <a:xfrm>
            <a:off x="304800" y="268288"/>
            <a:ext cx="5486400" cy="598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83651" name="Text Placeholder 2">
            <a:extLst>
              <a:ext uri="{FF2B5EF4-FFF2-40B4-BE49-F238E27FC236}">
                <a16:creationId xmlns:a16="http://schemas.microsoft.com/office/drawing/2014/main" id="{22D3915A-391D-4286-81D4-809B0ACB20C1}"/>
              </a:ext>
            </a:extLst>
          </p:cNvPr>
          <p:cNvSpPr>
            <a:spLocks noGrp="1"/>
          </p:cNvSpPr>
          <p:nvPr>
            <p:ph type="body" idx="1"/>
          </p:nvPr>
        </p:nvSpPr>
        <p:spPr bwMode="auto">
          <a:xfrm>
            <a:off x="6400800" y="255589"/>
            <a:ext cx="5486400" cy="60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E0C2D6E0-7AC9-1943-8715-C05316B3B66D}"/>
              </a:ext>
            </a:extLst>
          </p:cNvPr>
          <p:cNvSpPr>
            <a:spLocks noGrp="1"/>
          </p:cNvSpPr>
          <p:nvPr>
            <p:ph type="sldNum" sz="quarter" idx="4"/>
          </p:nvPr>
        </p:nvSpPr>
        <p:spPr>
          <a:xfrm>
            <a:off x="9144000" y="6435725"/>
            <a:ext cx="2743200" cy="182563"/>
          </a:xfrm>
          <a:prstGeom prst="rect">
            <a:avLst/>
          </a:prstGeom>
        </p:spPr>
        <p:txBody>
          <a:bodyPr vert="horz" wrap="square" lIns="0" tIns="0" rIns="0" bIns="0" numCol="1" anchor="ctr" anchorCtr="0" compatLnSpc="1">
            <a:prstTxWarp prst="textNoShape">
              <a:avLst/>
            </a:prstTxWarp>
          </a:bodyPr>
          <a:lstStyle>
            <a:lvl1pPr algn="r" defTabSz="912791" eaLnBrk="1" hangingPunct="1">
              <a:defRPr sz="800">
                <a:solidFill>
                  <a:srgbClr val="FFFFFF"/>
                </a:solidFill>
                <a:latin typeface="Arial" panose="020B0604020202020204" pitchFamily="34" charset="0"/>
                <a:cs typeface="Arial" panose="020B0604020202020204" pitchFamily="34" charset="0"/>
              </a:defRPr>
            </a:lvl1pPr>
          </a:lstStyle>
          <a:p>
            <a:pPr>
              <a:defRPr/>
            </a:pPr>
            <a:fld id="{F4F5E3DD-F474-4629-8CF8-A6F0E6DED0A0}" type="slidenum">
              <a:rPr lang="en-US" altLang="en-US"/>
              <a:pPr>
                <a:defRPr/>
              </a:pPr>
              <a:t>‹#›</a:t>
            </a:fld>
            <a:endParaRPr lang="en-US" altLang="en-US"/>
          </a:p>
        </p:txBody>
      </p:sp>
      <p:sp>
        <p:nvSpPr>
          <p:cNvPr id="6" name="Footer Placeholder 3">
            <a:extLst>
              <a:ext uri="{FF2B5EF4-FFF2-40B4-BE49-F238E27FC236}">
                <a16:creationId xmlns:a16="http://schemas.microsoft.com/office/drawing/2014/main" id="{D156AEC8-CBC8-4D5E-9148-6EA1A249D727}"/>
              </a:ext>
            </a:extLst>
          </p:cNvPr>
          <p:cNvSpPr>
            <a:spLocks noGrp="1"/>
          </p:cNvSpPr>
          <p:nvPr>
            <p:ph type="ftr" sz="quarter" idx="3"/>
          </p:nvPr>
        </p:nvSpPr>
        <p:spPr>
          <a:xfrm>
            <a:off x="304800" y="6435307"/>
            <a:ext cx="8534400" cy="182880"/>
          </a:xfrm>
          <a:prstGeom prst="rect">
            <a:avLst/>
          </a:prstGeom>
        </p:spPr>
        <p:txBody>
          <a:bodyPr/>
          <a:lstStyle>
            <a:lvl1pPr>
              <a:defRPr sz="667">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2221902086"/>
      </p:ext>
    </p:extLst>
  </p:cSld>
  <p:clrMap bg1="lt1" tx1="dk1" bg2="lt2" tx2="dk2" accent1="accent1" accent2="accent2" accent3="accent3" accent4="accent4" accent5="accent5" accent6="accent6" hlink="hlink" folHlink="folHlink"/>
  <p:sldLayoutIdLst>
    <p:sldLayoutId id="2147485121" r:id="rId1"/>
    <p:sldLayoutId id="2147485122" r:id="rId2"/>
    <p:sldLayoutId id="2147485123" r:id="rId3"/>
    <p:sldLayoutId id="214748512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7998" rtl="0" eaLnBrk="0" fontAlgn="base" hangingPunct="0">
        <a:lnSpc>
          <a:spcPct val="90000"/>
        </a:lnSpc>
        <a:spcBef>
          <a:spcPct val="0"/>
        </a:spcBef>
        <a:spcAft>
          <a:spcPct val="0"/>
        </a:spcAft>
        <a:defRPr sz="3200" kern="1200">
          <a:solidFill>
            <a:schemeClr val="bg2"/>
          </a:solidFill>
          <a:latin typeface="Arial" charset="0"/>
          <a:ea typeface="Arial" charset="0"/>
          <a:cs typeface="Arial" charset="0"/>
        </a:defRPr>
      </a:lvl1pPr>
      <a:lvl2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2pPr>
      <a:lvl3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3pPr>
      <a:lvl4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4pPr>
      <a:lvl5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5pPr>
      <a:lvl6pPr marL="457189"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6pPr>
      <a:lvl7pPr marL="914377"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7pPr>
      <a:lvl8pPr marL="1371566"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8pPr>
      <a:lvl9pPr marL="1828754"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9pPr>
    </p:titleStyle>
    <p:bodyStyle>
      <a:lvl1pPr algn="l" defTabSz="607998" rtl="0" eaLnBrk="0" fontAlgn="base" hangingPunct="0">
        <a:spcBef>
          <a:spcPts val="1463"/>
        </a:spcBef>
        <a:spcAft>
          <a:spcPct val="0"/>
        </a:spcAft>
        <a:buFont typeface="Arial" panose="020B0604020202020204" pitchFamily="34" charset="0"/>
        <a:defRPr kern="1200">
          <a:solidFill>
            <a:schemeClr val="bg2"/>
          </a:solidFill>
          <a:latin typeface="Arial" charset="0"/>
          <a:ea typeface="Arial" charset="0"/>
          <a:cs typeface="Arial" charset="0"/>
        </a:defRPr>
      </a:lvl1pPr>
      <a:lvl2pPr marL="230182"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2pPr>
      <a:lvl3pPr marL="528625"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3pPr>
      <a:lvl4pPr marL="833418" indent="-223833"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4pPr>
      <a:lvl5pPr marL="1069948"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7"/>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3667550952"/>
      </p:ext>
    </p:extLst>
  </p:cSld>
  <p:clrMap bg1="lt1" tx1="dk1" bg2="lt2" tx2="dk2" accent1="accent1" accent2="accent2" accent3="accent3" accent4="accent4" accent5="accent5" accent6="accent6" hlink="hlink" folHlink="folHlink"/>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83650" name="Title Placeholder 1">
            <a:extLst>
              <a:ext uri="{FF2B5EF4-FFF2-40B4-BE49-F238E27FC236}">
                <a16:creationId xmlns:a16="http://schemas.microsoft.com/office/drawing/2014/main" id="{2938C7DB-676C-49A0-82E0-E54E413C9F62}"/>
              </a:ext>
            </a:extLst>
          </p:cNvPr>
          <p:cNvSpPr>
            <a:spLocks noGrp="1"/>
          </p:cNvSpPr>
          <p:nvPr>
            <p:ph type="title"/>
          </p:nvPr>
        </p:nvSpPr>
        <p:spPr bwMode="auto">
          <a:xfrm>
            <a:off x="304800" y="268288"/>
            <a:ext cx="5486400" cy="598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83651" name="Text Placeholder 2">
            <a:extLst>
              <a:ext uri="{FF2B5EF4-FFF2-40B4-BE49-F238E27FC236}">
                <a16:creationId xmlns:a16="http://schemas.microsoft.com/office/drawing/2014/main" id="{22D3915A-391D-4286-81D4-809B0ACB20C1}"/>
              </a:ext>
            </a:extLst>
          </p:cNvPr>
          <p:cNvSpPr>
            <a:spLocks noGrp="1"/>
          </p:cNvSpPr>
          <p:nvPr>
            <p:ph type="body" idx="1"/>
          </p:nvPr>
        </p:nvSpPr>
        <p:spPr bwMode="auto">
          <a:xfrm>
            <a:off x="6400800" y="255589"/>
            <a:ext cx="5486400" cy="60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E0C2D6E0-7AC9-1943-8715-C05316B3B66D}"/>
              </a:ext>
            </a:extLst>
          </p:cNvPr>
          <p:cNvSpPr>
            <a:spLocks noGrp="1"/>
          </p:cNvSpPr>
          <p:nvPr>
            <p:ph type="sldNum" sz="quarter" idx="4"/>
          </p:nvPr>
        </p:nvSpPr>
        <p:spPr>
          <a:xfrm>
            <a:off x="9144000" y="6435725"/>
            <a:ext cx="2743200" cy="182563"/>
          </a:xfrm>
          <a:prstGeom prst="rect">
            <a:avLst/>
          </a:prstGeom>
        </p:spPr>
        <p:txBody>
          <a:bodyPr vert="horz" wrap="square" lIns="0" tIns="0" rIns="0" bIns="0" numCol="1" anchor="ctr" anchorCtr="0" compatLnSpc="1">
            <a:prstTxWarp prst="textNoShape">
              <a:avLst/>
            </a:prstTxWarp>
          </a:bodyPr>
          <a:lstStyle>
            <a:lvl1pPr algn="r" defTabSz="912791" eaLnBrk="1" hangingPunct="1">
              <a:defRPr sz="800">
                <a:solidFill>
                  <a:srgbClr val="FFFFFF"/>
                </a:solidFill>
                <a:latin typeface="Arial" panose="020B0604020202020204" pitchFamily="34" charset="0"/>
                <a:cs typeface="Arial" panose="020B0604020202020204" pitchFamily="34" charset="0"/>
              </a:defRPr>
            </a:lvl1pPr>
          </a:lstStyle>
          <a:p>
            <a:pPr>
              <a:defRPr/>
            </a:pPr>
            <a:fld id="{F4F5E3DD-F474-4629-8CF8-A6F0E6DED0A0}" type="slidenum">
              <a:rPr lang="en-US" altLang="en-US"/>
              <a:pPr>
                <a:defRPr/>
              </a:pPr>
              <a:t>‹#›</a:t>
            </a:fld>
            <a:endParaRPr lang="en-US" altLang="en-US"/>
          </a:p>
        </p:txBody>
      </p:sp>
      <p:sp>
        <p:nvSpPr>
          <p:cNvPr id="6" name="Footer Placeholder 3">
            <a:extLst>
              <a:ext uri="{FF2B5EF4-FFF2-40B4-BE49-F238E27FC236}">
                <a16:creationId xmlns:a16="http://schemas.microsoft.com/office/drawing/2014/main" id="{D156AEC8-CBC8-4D5E-9148-6EA1A249D727}"/>
              </a:ext>
            </a:extLst>
          </p:cNvPr>
          <p:cNvSpPr>
            <a:spLocks noGrp="1"/>
          </p:cNvSpPr>
          <p:nvPr>
            <p:ph type="ftr" sz="quarter" idx="3"/>
          </p:nvPr>
        </p:nvSpPr>
        <p:spPr>
          <a:xfrm>
            <a:off x="304800" y="6435307"/>
            <a:ext cx="8534400" cy="182880"/>
          </a:xfrm>
          <a:prstGeom prst="rect">
            <a:avLst/>
          </a:prstGeom>
        </p:spPr>
        <p:txBody>
          <a:bodyPr/>
          <a:lstStyle>
            <a:lvl1pPr>
              <a:defRPr sz="667">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2245306001"/>
      </p:ext>
    </p:extLst>
  </p:cSld>
  <p:clrMap bg1="lt1" tx1="dk1" bg2="lt2" tx2="dk2" accent1="accent1" accent2="accent2" accent3="accent3" accent4="accent4" accent5="accent5" accent6="accent6" hlink="hlink" folHlink="folHlink"/>
  <p:sldLayoutIdLst>
    <p:sldLayoutId id="2147485131" r:id="rId1"/>
    <p:sldLayoutId id="2147485132" r:id="rId2"/>
    <p:sldLayoutId id="2147485133" r:id="rId3"/>
    <p:sldLayoutId id="2147485135" r:id="rId4"/>
    <p:sldLayoutId id="2147485136" r:id="rId5"/>
    <p:sldLayoutId id="214748513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7998" rtl="0" eaLnBrk="0" fontAlgn="base" hangingPunct="0">
        <a:lnSpc>
          <a:spcPct val="90000"/>
        </a:lnSpc>
        <a:spcBef>
          <a:spcPct val="0"/>
        </a:spcBef>
        <a:spcAft>
          <a:spcPct val="0"/>
        </a:spcAft>
        <a:defRPr sz="3200" kern="1200">
          <a:solidFill>
            <a:schemeClr val="bg2"/>
          </a:solidFill>
          <a:latin typeface="Arial" charset="0"/>
          <a:ea typeface="Arial" charset="0"/>
          <a:cs typeface="Arial" charset="0"/>
        </a:defRPr>
      </a:lvl1pPr>
      <a:lvl2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2pPr>
      <a:lvl3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3pPr>
      <a:lvl4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4pPr>
      <a:lvl5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5pPr>
      <a:lvl6pPr marL="457189"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6pPr>
      <a:lvl7pPr marL="914377"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7pPr>
      <a:lvl8pPr marL="1371566"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8pPr>
      <a:lvl9pPr marL="1828754"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9pPr>
    </p:titleStyle>
    <p:bodyStyle>
      <a:lvl1pPr algn="l" defTabSz="607998" rtl="0" eaLnBrk="0" fontAlgn="base" hangingPunct="0">
        <a:spcBef>
          <a:spcPts val="1463"/>
        </a:spcBef>
        <a:spcAft>
          <a:spcPct val="0"/>
        </a:spcAft>
        <a:buFont typeface="Arial" panose="020B0604020202020204" pitchFamily="34" charset="0"/>
        <a:defRPr kern="1200">
          <a:solidFill>
            <a:schemeClr val="bg2"/>
          </a:solidFill>
          <a:latin typeface="Arial" charset="0"/>
          <a:ea typeface="Arial" charset="0"/>
          <a:cs typeface="Arial" charset="0"/>
        </a:defRPr>
      </a:lvl1pPr>
      <a:lvl2pPr marL="230182"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2pPr>
      <a:lvl3pPr marL="528625"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3pPr>
      <a:lvl4pPr marL="833418" indent="-223833"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4pPr>
      <a:lvl5pPr marL="1069948"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2019 / DOC ID / Month XX, 2019 / © 2019 IBM Corporation</a:t>
            </a:r>
          </a:p>
        </p:txBody>
      </p:sp>
    </p:spTree>
    <p:extLst>
      <p:ext uri="{BB962C8B-B14F-4D97-AF65-F5344CB8AC3E}">
        <p14:creationId xmlns:p14="http://schemas.microsoft.com/office/powerpoint/2010/main" val="2492450648"/>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6" r:id="rId36"/>
    <p:sldLayoutId id="2147483807" r:id="rId37"/>
    <p:sldLayoutId id="2147483808" r:id="rId38"/>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Cloud Pak for Applications/ Date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13236286"/>
      </p:ext>
    </p:extLst>
  </p:cSld>
  <p:clrMap bg1="dk1" tx1="lt1" bg2="dk2" tx2="lt2" accent1="accent1" accent2="accent2" accent3="accent3" accent4="accent4" accent5="accent5" accent6="accent6" hlink="hlink" folHlink="folHlink"/>
  <p:sldLayoutIdLst>
    <p:sldLayoutId id="2147485139" r:id="rId1"/>
    <p:sldLayoutId id="2147485140" r:id="rId2"/>
    <p:sldLayoutId id="2147485141" r:id="rId3"/>
    <p:sldLayoutId id="2147485142" r:id="rId4"/>
    <p:sldLayoutId id="2147485143" r:id="rId5"/>
    <p:sldLayoutId id="2147485144" r:id="rId6"/>
    <p:sldLayoutId id="2147485145" r:id="rId7"/>
    <p:sldLayoutId id="2147485146" r:id="rId8"/>
    <p:sldLayoutId id="2147485147" r:id="rId9"/>
    <p:sldLayoutId id="2147485148" r:id="rId10"/>
    <p:sldLayoutId id="2147485149" r:id="rId11"/>
    <p:sldLayoutId id="2147485150" r:id="rId12"/>
    <p:sldLayoutId id="2147485151" r:id="rId13"/>
    <p:sldLayoutId id="2147485152" r:id="rId14"/>
    <p:sldLayoutId id="2147485153" r:id="rId15"/>
    <p:sldLayoutId id="2147485154" r:id="rId16"/>
    <p:sldLayoutId id="2147485155" r:id="rId17"/>
    <p:sldLayoutId id="2147485156" r:id="rId18"/>
    <p:sldLayoutId id="2147485157" r:id="rId19"/>
    <p:sldLayoutId id="2147485158" r:id="rId20"/>
    <p:sldLayoutId id="2147485159" r:id="rId21"/>
    <p:sldLayoutId id="2147485160" r:id="rId22"/>
    <p:sldLayoutId id="2147485161" r:id="rId23"/>
    <p:sldLayoutId id="2147485162" r:id="rId24"/>
    <p:sldLayoutId id="2147485163" r:id="rId25"/>
    <p:sldLayoutId id="2147485164" r:id="rId26"/>
    <p:sldLayoutId id="2147485165" r:id="rId27"/>
    <p:sldLayoutId id="2147485166" r:id="rId28"/>
    <p:sldLayoutId id="2147485167" r:id="rId29"/>
    <p:sldLayoutId id="2147485168" r:id="rId30"/>
    <p:sldLayoutId id="2147485169" r:id="rId31"/>
    <p:sldLayoutId id="2147485170" r:id="rId32"/>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83650" name="Title Placeholder 1">
            <a:extLst>
              <a:ext uri="{FF2B5EF4-FFF2-40B4-BE49-F238E27FC236}">
                <a16:creationId xmlns:a16="http://schemas.microsoft.com/office/drawing/2014/main" id="{2938C7DB-676C-49A0-82E0-E54E413C9F62}"/>
              </a:ext>
            </a:extLst>
          </p:cNvPr>
          <p:cNvSpPr>
            <a:spLocks noGrp="1"/>
          </p:cNvSpPr>
          <p:nvPr>
            <p:ph type="title"/>
          </p:nvPr>
        </p:nvSpPr>
        <p:spPr bwMode="auto">
          <a:xfrm>
            <a:off x="304800" y="268289"/>
            <a:ext cx="5486400" cy="598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83651" name="Text Placeholder 2">
            <a:extLst>
              <a:ext uri="{FF2B5EF4-FFF2-40B4-BE49-F238E27FC236}">
                <a16:creationId xmlns:a16="http://schemas.microsoft.com/office/drawing/2014/main" id="{22D3915A-391D-4286-81D4-809B0ACB20C1}"/>
              </a:ext>
            </a:extLst>
          </p:cNvPr>
          <p:cNvSpPr>
            <a:spLocks noGrp="1"/>
          </p:cNvSpPr>
          <p:nvPr>
            <p:ph type="body" idx="1"/>
          </p:nvPr>
        </p:nvSpPr>
        <p:spPr bwMode="auto">
          <a:xfrm>
            <a:off x="6400800" y="255590"/>
            <a:ext cx="5486400" cy="60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E0C2D6E0-7AC9-1943-8715-C05316B3B66D}"/>
              </a:ext>
            </a:extLst>
          </p:cNvPr>
          <p:cNvSpPr>
            <a:spLocks noGrp="1"/>
          </p:cNvSpPr>
          <p:nvPr>
            <p:ph type="sldNum" sz="quarter" idx="4"/>
          </p:nvPr>
        </p:nvSpPr>
        <p:spPr>
          <a:xfrm>
            <a:off x="9144000" y="6435725"/>
            <a:ext cx="2743200" cy="182563"/>
          </a:xfrm>
          <a:prstGeom prst="rect">
            <a:avLst/>
          </a:prstGeom>
        </p:spPr>
        <p:txBody>
          <a:bodyPr vert="horz" wrap="square" lIns="0" tIns="0" rIns="0" bIns="0" numCol="1" anchor="ctr" anchorCtr="0" compatLnSpc="1">
            <a:prstTxWarp prst="textNoShape">
              <a:avLst/>
            </a:prstTxWarp>
          </a:bodyPr>
          <a:lstStyle>
            <a:lvl1pPr algn="r" defTabSz="912768" eaLnBrk="1" hangingPunct="1">
              <a:defRPr sz="800">
                <a:solidFill>
                  <a:srgbClr val="FFFFFF"/>
                </a:solidFill>
                <a:latin typeface="Arial" panose="020B0604020202020204" pitchFamily="34" charset="0"/>
                <a:cs typeface="Arial" panose="020B0604020202020204" pitchFamily="34" charset="0"/>
              </a:defRPr>
            </a:lvl1pPr>
          </a:lstStyle>
          <a:p>
            <a:pPr>
              <a:defRPr/>
            </a:pPr>
            <a:fld id="{F4F5E3DD-F474-4629-8CF8-A6F0E6DED0A0}" type="slidenum">
              <a:rPr lang="en-US" altLang="en-US"/>
              <a:pPr>
                <a:defRPr/>
              </a:pPr>
              <a:t>‹#›</a:t>
            </a:fld>
            <a:endParaRPr lang="en-US" altLang="en-US"/>
          </a:p>
        </p:txBody>
      </p:sp>
      <p:sp>
        <p:nvSpPr>
          <p:cNvPr id="6" name="Footer Placeholder 3">
            <a:extLst>
              <a:ext uri="{FF2B5EF4-FFF2-40B4-BE49-F238E27FC236}">
                <a16:creationId xmlns:a16="http://schemas.microsoft.com/office/drawing/2014/main" id="{D156AEC8-CBC8-4D5E-9148-6EA1A249D727}"/>
              </a:ext>
            </a:extLst>
          </p:cNvPr>
          <p:cNvSpPr>
            <a:spLocks noGrp="1"/>
          </p:cNvSpPr>
          <p:nvPr>
            <p:ph type="ftr" sz="quarter" idx="3"/>
          </p:nvPr>
        </p:nvSpPr>
        <p:spPr>
          <a:xfrm>
            <a:off x="304800" y="6435307"/>
            <a:ext cx="8534400" cy="182880"/>
          </a:xfrm>
          <a:prstGeom prst="rect">
            <a:avLst/>
          </a:prstGeom>
        </p:spPr>
        <p:txBody>
          <a:bodyPr/>
          <a:lstStyle>
            <a:lvl1pPr>
              <a:defRPr sz="667">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927317191"/>
      </p:ext>
    </p:extLst>
  </p:cSld>
  <p:clrMap bg1="lt1" tx1="dk1" bg2="lt2" tx2="dk2" accent1="accent1" accent2="accent2" accent3="accent3" accent4="accent4" accent5="accent5" accent6="accent6" hlink="hlink" folHlink="folHlink"/>
  <p:sldLayoutIdLst>
    <p:sldLayoutId id="2147485172" r:id="rId1"/>
    <p:sldLayoutId id="2147485173" r:id="rId2"/>
    <p:sldLayoutId id="2147485174" r:id="rId3"/>
    <p:sldLayoutId id="2147485175" r:id="rId4"/>
    <p:sldLayoutId id="2147485176" r:id="rId5"/>
    <p:sldLayoutId id="2147485177" r:id="rId6"/>
    <p:sldLayoutId id="2147485178"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7983" rtl="0" eaLnBrk="0" fontAlgn="base" hangingPunct="0">
        <a:lnSpc>
          <a:spcPct val="90000"/>
        </a:lnSpc>
        <a:spcBef>
          <a:spcPct val="0"/>
        </a:spcBef>
        <a:spcAft>
          <a:spcPct val="0"/>
        </a:spcAft>
        <a:defRPr sz="3200" kern="1200">
          <a:solidFill>
            <a:schemeClr val="bg2"/>
          </a:solidFill>
          <a:latin typeface="Arial" charset="0"/>
          <a:ea typeface="Arial" charset="0"/>
          <a:cs typeface="Arial" charset="0"/>
        </a:defRPr>
      </a:lvl1pPr>
      <a:lvl2pPr algn="l" defTabSz="607983"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2pPr>
      <a:lvl3pPr algn="l" defTabSz="607983"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3pPr>
      <a:lvl4pPr algn="l" defTabSz="607983"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4pPr>
      <a:lvl5pPr algn="l" defTabSz="607983"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5pPr>
      <a:lvl6pPr marL="457178" algn="l" defTabSz="607983"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6pPr>
      <a:lvl7pPr marL="914354" algn="l" defTabSz="607983"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7pPr>
      <a:lvl8pPr marL="1371532" algn="l" defTabSz="607983"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8pPr>
      <a:lvl9pPr marL="1828709" algn="l" defTabSz="607983"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9pPr>
    </p:titleStyle>
    <p:bodyStyle>
      <a:lvl1pPr algn="l" defTabSz="607983" rtl="0" eaLnBrk="0" fontAlgn="base" hangingPunct="0">
        <a:spcBef>
          <a:spcPts val="1463"/>
        </a:spcBef>
        <a:spcAft>
          <a:spcPct val="0"/>
        </a:spcAft>
        <a:buFont typeface="Arial" panose="020B0604020202020204" pitchFamily="34" charset="0"/>
        <a:defRPr kern="1200">
          <a:solidFill>
            <a:schemeClr val="bg2"/>
          </a:solidFill>
          <a:latin typeface="Arial" charset="0"/>
          <a:ea typeface="Arial" charset="0"/>
          <a:cs typeface="Arial" charset="0"/>
        </a:defRPr>
      </a:lvl1pPr>
      <a:lvl2pPr marL="230177" indent="-230177" algn="l" defTabSz="607983"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2pPr>
      <a:lvl3pPr marL="528612" indent="-230177" algn="l" defTabSz="607983"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3pPr>
      <a:lvl4pPr marL="833398" indent="-223828" algn="l" defTabSz="607983"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4pPr>
      <a:lvl5pPr marL="1069921" indent="-230177" algn="l" defTabSz="607983"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83650" name="Title Placeholder 1">
            <a:extLst>
              <a:ext uri="{FF2B5EF4-FFF2-40B4-BE49-F238E27FC236}">
                <a16:creationId xmlns:a16="http://schemas.microsoft.com/office/drawing/2014/main" id="{2938C7DB-676C-49A0-82E0-E54E413C9F62}"/>
              </a:ext>
            </a:extLst>
          </p:cNvPr>
          <p:cNvSpPr>
            <a:spLocks noGrp="1"/>
          </p:cNvSpPr>
          <p:nvPr>
            <p:ph type="title"/>
          </p:nvPr>
        </p:nvSpPr>
        <p:spPr bwMode="auto">
          <a:xfrm>
            <a:off x="304800" y="268289"/>
            <a:ext cx="5486400" cy="598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83651" name="Text Placeholder 2">
            <a:extLst>
              <a:ext uri="{FF2B5EF4-FFF2-40B4-BE49-F238E27FC236}">
                <a16:creationId xmlns:a16="http://schemas.microsoft.com/office/drawing/2014/main" id="{22D3915A-391D-4286-81D4-809B0ACB20C1}"/>
              </a:ext>
            </a:extLst>
          </p:cNvPr>
          <p:cNvSpPr>
            <a:spLocks noGrp="1"/>
          </p:cNvSpPr>
          <p:nvPr>
            <p:ph type="body" idx="1"/>
          </p:nvPr>
        </p:nvSpPr>
        <p:spPr bwMode="auto">
          <a:xfrm>
            <a:off x="6400800" y="255590"/>
            <a:ext cx="5486400" cy="60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E0C2D6E0-7AC9-1943-8715-C05316B3B66D}"/>
              </a:ext>
            </a:extLst>
          </p:cNvPr>
          <p:cNvSpPr>
            <a:spLocks noGrp="1"/>
          </p:cNvSpPr>
          <p:nvPr>
            <p:ph type="sldNum" sz="quarter" idx="4"/>
          </p:nvPr>
        </p:nvSpPr>
        <p:spPr>
          <a:xfrm>
            <a:off x="9144000" y="6435725"/>
            <a:ext cx="2743200" cy="182563"/>
          </a:xfrm>
          <a:prstGeom prst="rect">
            <a:avLst/>
          </a:prstGeom>
        </p:spPr>
        <p:txBody>
          <a:bodyPr vert="horz" wrap="square" lIns="0" tIns="0" rIns="0" bIns="0" numCol="1" anchor="ctr" anchorCtr="0" compatLnSpc="1">
            <a:prstTxWarp prst="textNoShape">
              <a:avLst/>
            </a:prstTxWarp>
          </a:bodyPr>
          <a:lstStyle>
            <a:lvl1pPr algn="r" defTabSz="912768" eaLnBrk="1" hangingPunct="1">
              <a:defRPr sz="800">
                <a:solidFill>
                  <a:srgbClr val="FFFFFF"/>
                </a:solidFill>
                <a:latin typeface="Arial" panose="020B0604020202020204" pitchFamily="34" charset="0"/>
                <a:cs typeface="Arial" panose="020B0604020202020204" pitchFamily="34" charset="0"/>
              </a:defRPr>
            </a:lvl1pPr>
          </a:lstStyle>
          <a:p>
            <a:pPr>
              <a:defRPr/>
            </a:pPr>
            <a:fld id="{F4F5E3DD-F474-4629-8CF8-A6F0E6DED0A0}" type="slidenum">
              <a:rPr lang="en-US" altLang="en-US"/>
              <a:pPr>
                <a:defRPr/>
              </a:pPr>
              <a:t>‹#›</a:t>
            </a:fld>
            <a:endParaRPr lang="en-US" altLang="en-US"/>
          </a:p>
        </p:txBody>
      </p:sp>
      <p:sp>
        <p:nvSpPr>
          <p:cNvPr id="6" name="Footer Placeholder 3">
            <a:extLst>
              <a:ext uri="{FF2B5EF4-FFF2-40B4-BE49-F238E27FC236}">
                <a16:creationId xmlns:a16="http://schemas.microsoft.com/office/drawing/2014/main" id="{D156AEC8-CBC8-4D5E-9148-6EA1A249D727}"/>
              </a:ext>
            </a:extLst>
          </p:cNvPr>
          <p:cNvSpPr>
            <a:spLocks noGrp="1"/>
          </p:cNvSpPr>
          <p:nvPr>
            <p:ph type="ftr" sz="quarter" idx="3"/>
          </p:nvPr>
        </p:nvSpPr>
        <p:spPr>
          <a:xfrm>
            <a:off x="304800" y="6435307"/>
            <a:ext cx="8534400" cy="182880"/>
          </a:xfrm>
          <a:prstGeom prst="rect">
            <a:avLst/>
          </a:prstGeom>
        </p:spPr>
        <p:txBody>
          <a:bodyPr/>
          <a:lstStyle>
            <a:lvl1pPr>
              <a:defRPr sz="667">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1866426290"/>
      </p:ext>
    </p:extLst>
  </p:cSld>
  <p:clrMap bg1="lt1" tx1="dk1" bg2="lt2" tx2="dk2" accent1="accent1" accent2="accent2" accent3="accent3" accent4="accent4" accent5="accent5" accent6="accent6" hlink="hlink" folHlink="folHlink"/>
  <p:sldLayoutIdLst>
    <p:sldLayoutId id="2147485180" r:id="rId1"/>
    <p:sldLayoutId id="2147485181" r:id="rId2"/>
    <p:sldLayoutId id="2147485182" r:id="rId3"/>
    <p:sldLayoutId id="2147485184" r:id="rId4"/>
    <p:sldLayoutId id="2147485185"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7983" rtl="0" eaLnBrk="0" fontAlgn="base" hangingPunct="0">
        <a:lnSpc>
          <a:spcPct val="90000"/>
        </a:lnSpc>
        <a:spcBef>
          <a:spcPct val="0"/>
        </a:spcBef>
        <a:spcAft>
          <a:spcPct val="0"/>
        </a:spcAft>
        <a:defRPr sz="3200" kern="1200">
          <a:solidFill>
            <a:schemeClr val="bg2"/>
          </a:solidFill>
          <a:latin typeface="Arial" charset="0"/>
          <a:ea typeface="Arial" charset="0"/>
          <a:cs typeface="Arial" charset="0"/>
        </a:defRPr>
      </a:lvl1pPr>
      <a:lvl2pPr algn="l" defTabSz="607983"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2pPr>
      <a:lvl3pPr algn="l" defTabSz="607983"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3pPr>
      <a:lvl4pPr algn="l" defTabSz="607983"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4pPr>
      <a:lvl5pPr algn="l" defTabSz="607983"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5pPr>
      <a:lvl6pPr marL="457178" algn="l" defTabSz="607983"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6pPr>
      <a:lvl7pPr marL="914354" algn="l" defTabSz="607983"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7pPr>
      <a:lvl8pPr marL="1371532" algn="l" defTabSz="607983"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8pPr>
      <a:lvl9pPr marL="1828709" algn="l" defTabSz="607983"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9pPr>
    </p:titleStyle>
    <p:bodyStyle>
      <a:lvl1pPr algn="l" defTabSz="607983" rtl="0" eaLnBrk="0" fontAlgn="base" hangingPunct="0">
        <a:spcBef>
          <a:spcPts val="1463"/>
        </a:spcBef>
        <a:spcAft>
          <a:spcPct val="0"/>
        </a:spcAft>
        <a:buFont typeface="Arial" panose="020B0604020202020204" pitchFamily="34" charset="0"/>
        <a:defRPr kern="1200">
          <a:solidFill>
            <a:schemeClr val="bg2"/>
          </a:solidFill>
          <a:latin typeface="Arial" charset="0"/>
          <a:ea typeface="Arial" charset="0"/>
          <a:cs typeface="Arial" charset="0"/>
        </a:defRPr>
      </a:lvl1pPr>
      <a:lvl2pPr marL="230177" indent="-230177" algn="l" defTabSz="607983"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2pPr>
      <a:lvl3pPr marL="528612" indent="-230177" algn="l" defTabSz="607983"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3pPr>
      <a:lvl4pPr marL="833398" indent="-223828" algn="l" defTabSz="607983"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4pPr>
      <a:lvl5pPr marL="1069921" indent="-230177" algn="l" defTabSz="607983"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83650" name="Title Placeholder 1">
            <a:extLst>
              <a:ext uri="{FF2B5EF4-FFF2-40B4-BE49-F238E27FC236}">
                <a16:creationId xmlns:a16="http://schemas.microsoft.com/office/drawing/2014/main" id="{2938C7DB-676C-49A0-82E0-E54E413C9F62}"/>
              </a:ext>
            </a:extLst>
          </p:cNvPr>
          <p:cNvSpPr>
            <a:spLocks noGrp="1"/>
          </p:cNvSpPr>
          <p:nvPr>
            <p:ph type="title"/>
          </p:nvPr>
        </p:nvSpPr>
        <p:spPr bwMode="auto">
          <a:xfrm>
            <a:off x="304800" y="268288"/>
            <a:ext cx="5486400" cy="598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283651" name="Text Placeholder 2">
            <a:extLst>
              <a:ext uri="{FF2B5EF4-FFF2-40B4-BE49-F238E27FC236}">
                <a16:creationId xmlns:a16="http://schemas.microsoft.com/office/drawing/2014/main" id="{22D3915A-391D-4286-81D4-809B0ACB20C1}"/>
              </a:ext>
            </a:extLst>
          </p:cNvPr>
          <p:cNvSpPr>
            <a:spLocks noGrp="1"/>
          </p:cNvSpPr>
          <p:nvPr>
            <p:ph type="body" idx="1"/>
          </p:nvPr>
        </p:nvSpPr>
        <p:spPr bwMode="auto">
          <a:xfrm>
            <a:off x="6400800" y="255589"/>
            <a:ext cx="5486400" cy="600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a:extLst>
              <a:ext uri="{FF2B5EF4-FFF2-40B4-BE49-F238E27FC236}">
                <a16:creationId xmlns:a16="http://schemas.microsoft.com/office/drawing/2014/main" id="{E0C2D6E0-7AC9-1943-8715-C05316B3B66D}"/>
              </a:ext>
            </a:extLst>
          </p:cNvPr>
          <p:cNvSpPr>
            <a:spLocks noGrp="1"/>
          </p:cNvSpPr>
          <p:nvPr>
            <p:ph type="sldNum" sz="quarter" idx="4"/>
          </p:nvPr>
        </p:nvSpPr>
        <p:spPr>
          <a:xfrm>
            <a:off x="9144000" y="6435725"/>
            <a:ext cx="2743200" cy="182563"/>
          </a:xfrm>
          <a:prstGeom prst="rect">
            <a:avLst/>
          </a:prstGeom>
        </p:spPr>
        <p:txBody>
          <a:bodyPr vert="horz" wrap="square" lIns="0" tIns="0" rIns="0" bIns="0" numCol="1" anchor="ctr" anchorCtr="0" compatLnSpc="1">
            <a:prstTxWarp prst="textNoShape">
              <a:avLst/>
            </a:prstTxWarp>
          </a:bodyPr>
          <a:lstStyle>
            <a:lvl1pPr algn="r" defTabSz="912791" eaLnBrk="1" hangingPunct="1">
              <a:defRPr sz="800">
                <a:solidFill>
                  <a:srgbClr val="FFFFFF"/>
                </a:solidFill>
                <a:latin typeface="Arial" panose="020B0604020202020204" pitchFamily="34" charset="0"/>
                <a:cs typeface="Arial" panose="020B0604020202020204" pitchFamily="34" charset="0"/>
              </a:defRPr>
            </a:lvl1pPr>
          </a:lstStyle>
          <a:p>
            <a:pPr>
              <a:defRPr/>
            </a:pPr>
            <a:fld id="{F4F5E3DD-F474-4629-8CF8-A6F0E6DED0A0}" type="slidenum">
              <a:rPr lang="en-US" altLang="en-US"/>
              <a:pPr>
                <a:defRPr/>
              </a:pPr>
              <a:t>‹#›</a:t>
            </a:fld>
            <a:endParaRPr lang="en-US" altLang="en-US"/>
          </a:p>
        </p:txBody>
      </p:sp>
      <p:sp>
        <p:nvSpPr>
          <p:cNvPr id="6" name="Footer Placeholder 3">
            <a:extLst>
              <a:ext uri="{FF2B5EF4-FFF2-40B4-BE49-F238E27FC236}">
                <a16:creationId xmlns:a16="http://schemas.microsoft.com/office/drawing/2014/main" id="{D156AEC8-CBC8-4D5E-9148-6EA1A249D727}"/>
              </a:ext>
            </a:extLst>
          </p:cNvPr>
          <p:cNvSpPr>
            <a:spLocks noGrp="1"/>
          </p:cNvSpPr>
          <p:nvPr>
            <p:ph type="ftr" sz="quarter" idx="3"/>
          </p:nvPr>
        </p:nvSpPr>
        <p:spPr>
          <a:xfrm>
            <a:off x="304800" y="6435307"/>
            <a:ext cx="8534400" cy="182880"/>
          </a:xfrm>
          <a:prstGeom prst="rect">
            <a:avLst/>
          </a:prstGeom>
        </p:spPr>
        <p:txBody>
          <a:bodyPr/>
          <a:lstStyle>
            <a:lvl1pPr>
              <a:defRPr sz="667">
                <a:solidFill>
                  <a:schemeClr val="bg2"/>
                </a:solidFill>
                <a:latin typeface="+mn-lt"/>
              </a:defRPr>
            </a:lvl1pPr>
          </a:lstStyle>
          <a:p>
            <a:r>
              <a:rPr lang="en-US"/>
              <a:t>© 2019 IBM Corporation</a:t>
            </a:r>
          </a:p>
        </p:txBody>
      </p:sp>
    </p:spTree>
    <p:extLst>
      <p:ext uri="{BB962C8B-B14F-4D97-AF65-F5344CB8AC3E}">
        <p14:creationId xmlns:p14="http://schemas.microsoft.com/office/powerpoint/2010/main" val="3268970428"/>
      </p:ext>
    </p:extLst>
  </p:cSld>
  <p:clrMap bg1="lt1" tx1="dk1" bg2="lt2" tx2="dk2" accent1="accent1" accent2="accent2" accent3="accent3" accent4="accent4" accent5="accent5" accent6="accent6" hlink="hlink" folHlink="folHlink"/>
  <p:sldLayoutIdLst>
    <p:sldLayoutId id="2147485187" r:id="rId1"/>
    <p:sldLayoutId id="2147485188" r:id="rId2"/>
    <p:sldLayoutId id="2147485189" r:id="rId3"/>
    <p:sldLayoutId id="2147485191" r:id="rId4"/>
    <p:sldLayoutId id="2147485192" r:id="rId5"/>
    <p:sldLayoutId id="2147485193"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7998" rtl="0" eaLnBrk="0" fontAlgn="base" hangingPunct="0">
        <a:lnSpc>
          <a:spcPct val="90000"/>
        </a:lnSpc>
        <a:spcBef>
          <a:spcPct val="0"/>
        </a:spcBef>
        <a:spcAft>
          <a:spcPct val="0"/>
        </a:spcAft>
        <a:defRPr sz="3200" kern="1200">
          <a:solidFill>
            <a:schemeClr val="bg2"/>
          </a:solidFill>
          <a:latin typeface="Arial" charset="0"/>
          <a:ea typeface="Arial" charset="0"/>
          <a:cs typeface="Arial" charset="0"/>
        </a:defRPr>
      </a:lvl1pPr>
      <a:lvl2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2pPr>
      <a:lvl3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3pPr>
      <a:lvl4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4pPr>
      <a:lvl5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5pPr>
      <a:lvl6pPr marL="457189"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6pPr>
      <a:lvl7pPr marL="914377"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7pPr>
      <a:lvl8pPr marL="1371566"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8pPr>
      <a:lvl9pPr marL="1828754"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9pPr>
    </p:titleStyle>
    <p:bodyStyle>
      <a:lvl1pPr algn="l" defTabSz="607998" rtl="0" eaLnBrk="0" fontAlgn="base" hangingPunct="0">
        <a:spcBef>
          <a:spcPts val="1463"/>
        </a:spcBef>
        <a:spcAft>
          <a:spcPct val="0"/>
        </a:spcAft>
        <a:buFont typeface="Arial" panose="020B0604020202020204" pitchFamily="34" charset="0"/>
        <a:defRPr kern="1200">
          <a:solidFill>
            <a:schemeClr val="bg2"/>
          </a:solidFill>
          <a:latin typeface="Arial" charset="0"/>
          <a:ea typeface="Arial" charset="0"/>
          <a:cs typeface="Arial" charset="0"/>
        </a:defRPr>
      </a:lvl1pPr>
      <a:lvl2pPr marL="230182"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2pPr>
      <a:lvl3pPr marL="528625"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3pPr>
      <a:lvl4pPr marL="833418" indent="-223833"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4pPr>
      <a:lvl5pPr marL="1069948" indent="-230182"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Arial" charset="0"/>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2019 / DOC ID / Month XX, 2019 / © 2019 IBM Corporation</a:t>
            </a:r>
            <a:endParaRPr lang="en-US"/>
          </a:p>
        </p:txBody>
      </p:sp>
    </p:spTree>
    <p:extLst>
      <p:ext uri="{BB962C8B-B14F-4D97-AF65-F5344CB8AC3E}">
        <p14:creationId xmlns:p14="http://schemas.microsoft.com/office/powerpoint/2010/main" val="2411081159"/>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2019 / DOC ID / Month XX, 2019 / © 2019 IBM Corporation</a:t>
            </a:r>
          </a:p>
        </p:txBody>
      </p:sp>
    </p:spTree>
    <p:extLst>
      <p:ext uri="{BB962C8B-B14F-4D97-AF65-F5344CB8AC3E}">
        <p14:creationId xmlns:p14="http://schemas.microsoft.com/office/powerpoint/2010/main" val="404815191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 id="2147483864" r:id="rId17"/>
    <p:sldLayoutId id="2147483865" r:id="rId18"/>
    <p:sldLayoutId id="2147483866" r:id="rId19"/>
    <p:sldLayoutId id="2147483867" r:id="rId20"/>
    <p:sldLayoutId id="2147483868" r:id="rId21"/>
    <p:sldLayoutId id="2147483869" r:id="rId22"/>
    <p:sldLayoutId id="2147483870" r:id="rId23"/>
    <p:sldLayoutId id="2147483871" r:id="rId24"/>
    <p:sldLayoutId id="2147483872" r:id="rId25"/>
    <p:sldLayoutId id="2147483873" r:id="rId26"/>
    <p:sldLayoutId id="2147483874" r:id="rId27"/>
    <p:sldLayoutId id="2147483875" r:id="rId28"/>
    <p:sldLayoutId id="2147483876" r:id="rId29"/>
    <p:sldLayoutId id="2147483877" r:id="rId30"/>
    <p:sldLayoutId id="2147483878" r:id="rId31"/>
    <p:sldLayoutId id="2147483879" r:id="rId32"/>
    <p:sldLayoutId id="2147483880" r:id="rId33"/>
    <p:sldLayoutId id="2147483881" r:id="rId34"/>
    <p:sldLayoutId id="2147483882" r:id="rId35"/>
    <p:sldLayoutId id="2147483883" r:id="rId36"/>
    <p:sldLayoutId id="2147483884" r:id="rId37"/>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3104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7"/>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5"/>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Footer Placeholder 3">
            <a:extLst>
              <a:ext uri="{FF2B5EF4-FFF2-40B4-BE49-F238E27FC236}">
                <a16:creationId xmlns:a16="http://schemas.microsoft.com/office/drawing/2014/main" id="{E571D524-1666-4DB1-B0C7-AAA83C31FF15}"/>
              </a:ext>
            </a:extLst>
          </p:cNvPr>
          <p:cNvSpPr>
            <a:spLocks noGrp="1"/>
          </p:cNvSpPr>
          <p:nvPr>
            <p:ph type="ftr" sz="quarter" idx="3"/>
          </p:nvPr>
        </p:nvSpPr>
        <p:spPr>
          <a:xfrm>
            <a:off x="47083" y="6589777"/>
            <a:ext cx="2064216" cy="388187"/>
          </a:xfrm>
          <a:prstGeom prst="rect">
            <a:avLst/>
          </a:prstGeom>
        </p:spPr>
        <p:txBody>
          <a:bodyPr/>
          <a:lstStyle>
            <a:lvl1pPr>
              <a:defRPr>
                <a:solidFill>
                  <a:schemeClr val="bg2"/>
                </a:solidFill>
              </a:defRPr>
            </a:lvl1pPr>
          </a:lstStyle>
          <a:p>
            <a:pPr>
              <a:defRPr/>
            </a:pPr>
            <a:r>
              <a:rPr lang="de-DE" sz="800">
                <a:latin typeface="Arial"/>
                <a:cs typeface="Arial" charset="0"/>
              </a:rPr>
              <a:t>IBM Cloud / © 2018 IBM Corporation</a:t>
            </a:r>
            <a:endParaRPr lang="en-US" sz="800">
              <a:latin typeface="Arial"/>
              <a:cs typeface="Arial" charset="0"/>
            </a:endParaRPr>
          </a:p>
        </p:txBody>
      </p:sp>
      <p:sp>
        <p:nvSpPr>
          <p:cNvPr id="11" name="Slide Number Placeholder 1">
            <a:extLst>
              <a:ext uri="{FF2B5EF4-FFF2-40B4-BE49-F238E27FC236}">
                <a16:creationId xmlns:a16="http://schemas.microsoft.com/office/drawing/2014/main" id="{736378F9-0806-43A8-9193-C434FF1F01C8}"/>
              </a:ext>
            </a:extLst>
          </p:cNvPr>
          <p:cNvSpPr>
            <a:spLocks noGrp="1"/>
          </p:cNvSpPr>
          <p:nvPr>
            <p:ph type="sldNum" sz="quarter" idx="4"/>
          </p:nvPr>
        </p:nvSpPr>
        <p:spPr>
          <a:xfrm>
            <a:off x="11747366" y="6589778"/>
            <a:ext cx="444636" cy="341564"/>
          </a:xfrm>
          <a:prstGeom prst="rect">
            <a:avLst/>
          </a:prstGeom>
        </p:spPr>
        <p:txBody>
          <a:bodyPr/>
          <a:lstStyle>
            <a:lvl1pPr>
              <a:defRPr>
                <a:solidFill>
                  <a:schemeClr val="bg2"/>
                </a:solidFill>
              </a:defRPr>
            </a:lvl1pPr>
          </a:lstStyle>
          <a:p>
            <a:pPr algn="ctr">
              <a:defRPr/>
            </a:pPr>
            <a:fld id="{D0BE6F14-FF48-0F4F-A8AA-2E3F25371E4A}" type="slidenum">
              <a:rPr lang="en-US" sz="800" smtClean="0">
                <a:latin typeface="Arial"/>
                <a:cs typeface="Arial" charset="0"/>
              </a:rPr>
              <a:pPr algn="ctr">
                <a:defRPr/>
              </a:pPr>
              <a:t>‹#›</a:t>
            </a:fld>
            <a:endParaRPr lang="en-US" sz="800">
              <a:latin typeface="Arial"/>
              <a:cs typeface="Arial" charset="0"/>
            </a:endParaRPr>
          </a:p>
        </p:txBody>
      </p:sp>
    </p:spTree>
    <p:extLst>
      <p:ext uri="{BB962C8B-B14F-4D97-AF65-F5344CB8AC3E}">
        <p14:creationId xmlns:p14="http://schemas.microsoft.com/office/powerpoint/2010/main" val="153673047"/>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 id="2147483920" r:id="rId35"/>
    <p:sldLayoutId id="2147483921" r:id="rId36"/>
    <p:sldLayoutId id="2147483922" r:id="rId37"/>
    <p:sldLayoutId id="2147483923" r:id="rId38"/>
    <p:sldLayoutId id="2147483924" r:id="rId39"/>
    <p:sldLayoutId id="2147483925" r:id="rId40"/>
    <p:sldLayoutId id="2147483926" r:id="rId41"/>
    <p:sldLayoutId id="2147483927" r:id="rId42"/>
    <p:sldLayoutId id="2147483928" r:id="rId43"/>
  </p:sldLayoutIdLst>
  <p:hf hdr="0" dt="0"/>
  <p:txStyles>
    <p:titleStyle>
      <a:lvl1pPr algn="l" defTabSz="60955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5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1" indent="-230701" algn="l" defTabSz="60955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27" indent="-230701" algn="l" defTabSz="60955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06" indent="-224350" algn="l" defTabSz="60955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53" indent="-230701" algn="l" defTabSz="60955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5" orient="horz" pos="610">
          <p15:clr>
            <a:srgbClr val="F26B43"/>
          </p15:clr>
        </p15:guide>
        <p15:guide id="7" orient="horz" pos="1517">
          <p15:clr>
            <a:srgbClr val="F26B43"/>
          </p15:clr>
        </p15:guide>
        <p15:guide id="8" orient="horz" pos="1820">
          <p15:clr>
            <a:srgbClr val="F26B43"/>
          </p15:clr>
        </p15:guide>
        <p15:guide id="9" orient="horz" pos="2122">
          <p15:clr>
            <a:srgbClr val="F26B43"/>
          </p15:clr>
        </p15:guide>
        <p15:guide id="11" pos="2160">
          <p15:clr>
            <a:srgbClr val="F26B43"/>
          </p15:clr>
        </p15:guide>
        <p15:guide id="13" pos="2052">
          <p15:clr>
            <a:srgbClr val="F26B43"/>
          </p15:clr>
        </p15:guide>
        <p15:guide id="15" pos="1188">
          <p15:clr>
            <a:srgbClr val="F26B43"/>
          </p15:clr>
        </p15:guide>
        <p15:guide id="17" pos="1080">
          <p15:clr>
            <a:srgbClr val="F26B43"/>
          </p15:clr>
        </p15:guide>
        <p15:guide id="20" pos="2268">
          <p15:clr>
            <a:srgbClr val="F26B43"/>
          </p15:clr>
        </p15:guide>
        <p15:guide id="22" pos="3240">
          <p15:clr>
            <a:srgbClr val="F26B43"/>
          </p15:clr>
        </p15:guide>
        <p15:guide id="24" pos="108">
          <p15:clr>
            <a:srgbClr val="F26B43"/>
          </p15:clr>
        </p15:guide>
        <p15:guide id="26" pos="4212">
          <p15:clr>
            <a:srgbClr val="F26B43"/>
          </p15:clr>
        </p15:guide>
        <p15:guide id="27" orient="horz" pos="107">
          <p15:clr>
            <a:srgbClr val="F26B43"/>
          </p15:clr>
        </p15:guide>
        <p15:guide id="31" pos="3132">
          <p15:clr>
            <a:srgbClr val="F26B43"/>
          </p15:clr>
        </p15:guide>
        <p15:guide id="32" pos="3348">
          <p15:clr>
            <a:srgbClr val="F26B43"/>
          </p15:clr>
        </p15:guide>
        <p15:guide id="34" orient="horz" pos="2324">
          <p15:clr>
            <a:srgbClr val="F26B43"/>
          </p15:clr>
        </p15:guide>
        <p15:guide id="35" orient="horz" pos="315">
          <p15:clr>
            <a:srgbClr val="F26B43"/>
          </p15:clr>
        </p15:guide>
        <p15:guide id="36" orient="horz" pos="54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defTabSz="914354"/>
            <a:fld id="{3FD999D4-B456-9943-89B7-30D56181CE18}" type="slidenum">
              <a:rPr lang="en-US" smtClean="0">
                <a:solidFill>
                  <a:srgbClr val="FFFFFF"/>
                </a:solidFill>
              </a:rPr>
              <a:pPr defTabSz="914354"/>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54"/>
            <a:endParaRPr lang="en-US">
              <a:solidFill>
                <a:srgbClr val="FFFFFF"/>
              </a:solidFill>
            </a:endParaRPr>
          </a:p>
        </p:txBody>
      </p:sp>
    </p:spTree>
    <p:extLst>
      <p:ext uri="{BB962C8B-B14F-4D97-AF65-F5344CB8AC3E}">
        <p14:creationId xmlns:p14="http://schemas.microsoft.com/office/powerpoint/2010/main" val="1333317178"/>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 id="2147483947" r:id="rId18"/>
    <p:sldLayoutId id="2147483948" r:id="rId19"/>
    <p:sldLayoutId id="2147483949" r:id="rId20"/>
    <p:sldLayoutId id="2147483950" r:id="rId21"/>
    <p:sldLayoutId id="2147483951" r:id="rId22"/>
    <p:sldLayoutId id="2147483952" r:id="rId23"/>
    <p:sldLayoutId id="2147483953" r:id="rId24"/>
    <p:sldLayoutId id="2147483954" r:id="rId25"/>
    <p:sldLayoutId id="2147483955" r:id="rId26"/>
    <p:sldLayoutId id="2147483956" r:id="rId27"/>
    <p:sldLayoutId id="2147483957" r:id="rId28"/>
    <p:sldLayoutId id="2147483958" r:id="rId29"/>
    <p:sldLayoutId id="2147483959" r:id="rId30"/>
    <p:sldLayoutId id="2147483960" r:id="rId31"/>
    <p:sldLayoutId id="2147483961" r:id="rId32"/>
    <p:sldLayoutId id="2147483962" r:id="rId33"/>
    <p:sldLayoutId id="2147483963" r:id="rId34"/>
    <p:sldLayoutId id="2147483964" r:id="rId35"/>
    <p:sldLayoutId id="2147483965" r:id="rId36"/>
    <p:sldLayoutId id="2147483966" r:id="rId37"/>
    <p:sldLayoutId id="2147483967" r:id="rId38"/>
    <p:sldLayoutId id="2147483968" r:id="rId39"/>
    <p:sldLayoutId id="2147483969" r:id="rId40"/>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Group Name / DOC ID / Month XX, 2018 / © 2018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pPr/>
              <a:t>‹#›</a:t>
            </a:fld>
            <a:endParaRPr lang="en-US"/>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89270547"/>
      </p:ext>
    </p:extLst>
  </p:cSld>
  <p:clrMap bg1="dk1" tx1="lt1" bg2="dk2" tx2="lt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Lst>
  <p:hf hdr="0" dt="0"/>
  <p:txStyles>
    <p:titleStyle>
      <a:lvl1pPr algn="l" rtl="0" eaLnBrk="1" fontAlgn="base" hangingPunct="1">
        <a:lnSpc>
          <a:spcPts val="3733"/>
        </a:lnSpc>
        <a:spcBef>
          <a:spcPct val="0"/>
        </a:spcBef>
        <a:spcAft>
          <a:spcPts val="2400"/>
        </a:spcAft>
        <a:defRPr sz="32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56.xml"/></Relationships>
</file>

<file path=ppt/slides/_rels/slide10.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1092.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7.svg"/><Relationship Id="rId9" Type="http://schemas.openxmlformats.org/officeDocument/2006/relationships/image" Target="../media/image130.png"/></Relationships>
</file>

<file path=ppt/slides/_rels/slide11.xml.rels><?xml version="1.0" encoding="UTF-8" standalone="yes"?>
<Relationships xmlns="http://schemas.openxmlformats.org/package/2006/relationships"><Relationship Id="rId8" Type="http://schemas.openxmlformats.org/officeDocument/2006/relationships/image" Target="../media/image136.tiff"/><Relationship Id="rId13" Type="http://schemas.openxmlformats.org/officeDocument/2006/relationships/image" Target="../media/image140.png"/><Relationship Id="rId3" Type="http://schemas.openxmlformats.org/officeDocument/2006/relationships/image" Target="../media/image131.jpeg"/><Relationship Id="rId7" Type="http://schemas.openxmlformats.org/officeDocument/2006/relationships/image" Target="../media/image135.tiff"/><Relationship Id="rId12" Type="http://schemas.openxmlformats.org/officeDocument/2006/relationships/hyperlink" Target="http://ibm.biz/CloudTA" TargetMode="External"/><Relationship Id="rId2" Type="http://schemas.openxmlformats.org/officeDocument/2006/relationships/notesSlide" Target="../notesSlides/notesSlide11.xml"/><Relationship Id="rId16" Type="http://schemas.openxmlformats.org/officeDocument/2006/relationships/image" Target="../media/image127.svg"/><Relationship Id="rId1" Type="http://schemas.openxmlformats.org/officeDocument/2006/relationships/slideLayout" Target="../slideLayouts/slideLayout32.xml"/><Relationship Id="rId6" Type="http://schemas.openxmlformats.org/officeDocument/2006/relationships/image" Target="../media/image134.png"/><Relationship Id="rId11" Type="http://schemas.openxmlformats.org/officeDocument/2006/relationships/image" Target="../media/image139.tiff"/><Relationship Id="rId5" Type="http://schemas.openxmlformats.org/officeDocument/2006/relationships/image" Target="../media/image133.tiff"/><Relationship Id="rId15" Type="http://schemas.openxmlformats.org/officeDocument/2006/relationships/image" Target="../media/image126.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 Id="rId14" Type="http://schemas.openxmlformats.org/officeDocument/2006/relationships/image" Target="../media/image141.svg"/></Relationships>
</file>

<file path=ppt/slides/_rels/slide12.xml.rels><?xml version="1.0" encoding="UTF-8" standalone="yes"?>
<Relationships xmlns="http://schemas.openxmlformats.org/package/2006/relationships"><Relationship Id="rId8" Type="http://schemas.openxmlformats.org/officeDocument/2006/relationships/image" Target="../media/image147.tiff"/><Relationship Id="rId13" Type="http://schemas.openxmlformats.org/officeDocument/2006/relationships/image" Target="../media/image152.tiff"/><Relationship Id="rId18" Type="http://schemas.openxmlformats.org/officeDocument/2006/relationships/image" Target="../media/image157.tiff"/><Relationship Id="rId3" Type="http://schemas.openxmlformats.org/officeDocument/2006/relationships/image" Target="../media/image142.png"/><Relationship Id="rId7" Type="http://schemas.openxmlformats.org/officeDocument/2006/relationships/image" Target="../media/image146.tiff"/><Relationship Id="rId12" Type="http://schemas.openxmlformats.org/officeDocument/2006/relationships/image" Target="../media/image151.png"/><Relationship Id="rId17" Type="http://schemas.openxmlformats.org/officeDocument/2006/relationships/image" Target="../media/image156.png"/><Relationship Id="rId2" Type="http://schemas.openxmlformats.org/officeDocument/2006/relationships/notesSlide" Target="../notesSlides/notesSlide12.xml"/><Relationship Id="rId16" Type="http://schemas.openxmlformats.org/officeDocument/2006/relationships/image" Target="../media/image155.tiff"/><Relationship Id="rId20" Type="http://schemas.openxmlformats.org/officeDocument/2006/relationships/image" Target="../media/image159.png"/><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5" Type="http://schemas.openxmlformats.org/officeDocument/2006/relationships/image" Target="../media/image154.jpeg"/><Relationship Id="rId10" Type="http://schemas.openxmlformats.org/officeDocument/2006/relationships/image" Target="../media/image149.tiff"/><Relationship Id="rId19" Type="http://schemas.openxmlformats.org/officeDocument/2006/relationships/image" Target="../media/image158.png"/><Relationship Id="rId4" Type="http://schemas.openxmlformats.org/officeDocument/2006/relationships/image" Target="../media/image143.tiff"/><Relationship Id="rId9" Type="http://schemas.openxmlformats.org/officeDocument/2006/relationships/image" Target="../media/image148.tiff"/><Relationship Id="rId14" Type="http://schemas.openxmlformats.org/officeDocument/2006/relationships/image" Target="../media/image153.tiff"/></Relationships>
</file>

<file path=ppt/slides/_rels/slide1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13.xml"/><Relationship Id="rId1" Type="http://schemas.openxmlformats.org/officeDocument/2006/relationships/slideLayout" Target="../slideLayouts/slideLayout1044.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4.xml.rels><?xml version="1.0" encoding="UTF-8" standalone="yes"?>
<Relationships xmlns="http://schemas.openxmlformats.org/package/2006/relationships"><Relationship Id="rId8" Type="http://schemas.openxmlformats.org/officeDocument/2006/relationships/image" Target="../media/image171.emf"/><Relationship Id="rId3" Type="http://schemas.openxmlformats.org/officeDocument/2006/relationships/image" Target="../media/image166.emf"/><Relationship Id="rId7" Type="http://schemas.openxmlformats.org/officeDocument/2006/relationships/image" Target="../media/image170.emf"/><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69.png"/><Relationship Id="rId5" Type="http://schemas.openxmlformats.org/officeDocument/2006/relationships/image" Target="../media/image168.emf"/><Relationship Id="rId4" Type="http://schemas.openxmlformats.org/officeDocument/2006/relationships/image" Target="../media/image167.emf"/></Relationships>
</file>

<file path=ppt/slides/_rels/slide15.xml.rels><?xml version="1.0" encoding="UTF-8" standalone="yes"?>
<Relationships xmlns="http://schemas.openxmlformats.org/package/2006/relationships"><Relationship Id="rId3" Type="http://schemas.openxmlformats.org/officeDocument/2006/relationships/hyperlink" Target="https://www.ibm.com/legal/us/en/copytrade.shtml" TargetMode="External"/><Relationship Id="rId2" Type="http://schemas.openxmlformats.org/officeDocument/2006/relationships/notesSlide" Target="../notesSlides/notesSlide15.xml"/><Relationship Id="rId1" Type="http://schemas.openxmlformats.org/officeDocument/2006/relationships/slideLayout" Target="../slideLayouts/slideLayout564.xml"/></Relationships>
</file>

<file path=ppt/slides/_rels/slide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5.xml"/><Relationship Id="rId1" Type="http://schemas.openxmlformats.org/officeDocument/2006/relationships/slideLayout" Target="../slideLayouts/slideLayout692.xml"/><Relationship Id="rId5" Type="http://schemas.openxmlformats.org/officeDocument/2006/relationships/image" Target="../media/image86.emf"/><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notesSlide" Target="../notesSlides/notesSlide6.xml"/><Relationship Id="rId16" Type="http://schemas.openxmlformats.org/officeDocument/2006/relationships/image" Target="../media/image100.png"/><Relationship Id="rId20" Type="http://schemas.openxmlformats.org/officeDocument/2006/relationships/image" Target="../media/image104.svg"/><Relationship Id="rId29" Type="http://schemas.openxmlformats.org/officeDocument/2006/relationships/image" Target="../media/image113.png"/><Relationship Id="rId1" Type="http://schemas.openxmlformats.org/officeDocument/2006/relationships/slideLayout" Target="../slideLayouts/slideLayout693.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sv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jpe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svg"/><Relationship Id="rId27" Type="http://schemas.openxmlformats.org/officeDocument/2006/relationships/image" Target="../media/image111.png"/><Relationship Id="rId30" Type="http://schemas.openxmlformats.org/officeDocument/2006/relationships/image" Target="../media/image114.png"/></Relationships>
</file>

<file path=ppt/slides/_rels/slide7.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15.png"/><Relationship Id="rId7" Type="http://schemas.openxmlformats.org/officeDocument/2006/relationships/image" Target="../media/image119.emf"/><Relationship Id="rId2" Type="http://schemas.openxmlformats.org/officeDocument/2006/relationships/notesSlide" Target="../notesSlides/notesSlide7.xml"/><Relationship Id="rId1" Type="http://schemas.openxmlformats.org/officeDocument/2006/relationships/slideLayout" Target="../slideLayouts/slideLayout692.xml"/><Relationship Id="rId6" Type="http://schemas.openxmlformats.org/officeDocument/2006/relationships/image" Target="../media/image118.emf"/><Relationship Id="rId11" Type="http://schemas.openxmlformats.org/officeDocument/2006/relationships/image" Target="../media/image123.emf"/><Relationship Id="rId5" Type="http://schemas.openxmlformats.org/officeDocument/2006/relationships/image" Target="../media/image117.emf"/><Relationship Id="rId10" Type="http://schemas.openxmlformats.org/officeDocument/2006/relationships/image" Target="../media/image122.emf"/><Relationship Id="rId4" Type="http://schemas.openxmlformats.org/officeDocument/2006/relationships/image" Target="../media/image116.emf"/><Relationship Id="rId9" Type="http://schemas.openxmlformats.org/officeDocument/2006/relationships/image" Target="../media/image121.emf"/></Relationships>
</file>

<file path=ppt/slides/_rels/slide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1045.xml"/><Relationship Id="rId6" Type="http://schemas.openxmlformats.org/officeDocument/2006/relationships/diagramColors" Target="../diagrams/colors1.xml"/><Relationship Id="rId11" Type="http://schemas.openxmlformats.org/officeDocument/2006/relationships/image" Target="../media/image127.svg"/><Relationship Id="rId5" Type="http://schemas.openxmlformats.org/officeDocument/2006/relationships/diagramQuickStyle" Target="../diagrams/quickStyle1.xml"/><Relationship Id="rId10" Type="http://schemas.openxmlformats.org/officeDocument/2006/relationships/image" Target="../media/image126.png"/><Relationship Id="rId4" Type="http://schemas.openxmlformats.org/officeDocument/2006/relationships/diagramLayout" Target="../diagrams/layout1.xml"/><Relationship Id="rId9" Type="http://schemas.openxmlformats.org/officeDocument/2006/relationships/image" Target="../media/image125.svg"/></Relationships>
</file>

<file path=ppt/slides/_rels/slide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28.png"/><Relationship Id="rId2" Type="http://schemas.openxmlformats.org/officeDocument/2006/relationships/notesSlide" Target="../notesSlides/notesSlide9.xml"/><Relationship Id="rId1" Type="http://schemas.openxmlformats.org/officeDocument/2006/relationships/slideLayout" Target="../slideLayouts/slideLayout1053.xml"/><Relationship Id="rId6" Type="http://schemas.openxmlformats.org/officeDocument/2006/relationships/diagramColors" Target="../diagrams/colors2.xml"/><Relationship Id="rId11" Type="http://schemas.openxmlformats.org/officeDocument/2006/relationships/image" Target="../media/image127.svg"/><Relationship Id="rId5" Type="http://schemas.openxmlformats.org/officeDocument/2006/relationships/diagramQuickStyle" Target="../diagrams/quickStyle2.xml"/><Relationship Id="rId10" Type="http://schemas.openxmlformats.org/officeDocument/2006/relationships/image" Target="../media/image126.png"/><Relationship Id="rId4" Type="http://schemas.openxmlformats.org/officeDocument/2006/relationships/diagramLayout" Target="../diagrams/layout2.xml"/><Relationship Id="rId9" Type="http://schemas.openxmlformats.org/officeDocument/2006/relationships/image" Target="../media/image125.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6000">
              <a:schemeClr val="tx1"/>
            </a:gs>
            <a:gs pos="100000">
              <a:srgbClr val="0062FF"/>
            </a:gs>
          </a:gsLst>
          <a:lin ang="720000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6" y="1756475"/>
            <a:ext cx="6673157" cy="1572879"/>
          </a:xfrm>
        </p:spPr>
        <p:txBody>
          <a:bodyPr/>
          <a:lstStyle/>
          <a:p>
            <a:r>
              <a:rPr lang="en-US" dirty="0"/>
              <a:t>IBM Cloud Pak for Applications v4.1</a:t>
            </a:r>
            <a:br>
              <a:rPr lang="en-US" dirty="0"/>
            </a:br>
            <a:r>
              <a:rPr lang="en-US" dirty="0"/>
              <a:t>—</a:t>
            </a:r>
            <a:br>
              <a:rPr lang="en-US" dirty="0"/>
            </a:br>
            <a:endParaRPr lang="en-US" dirty="0"/>
          </a:p>
        </p:txBody>
      </p:sp>
    </p:spTree>
    <p:extLst>
      <p:ext uri="{BB962C8B-B14F-4D97-AF65-F5344CB8AC3E}">
        <p14:creationId xmlns:p14="http://schemas.microsoft.com/office/powerpoint/2010/main" val="2848342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0">
            <a:extLst>
              <a:ext uri="{FF2B5EF4-FFF2-40B4-BE49-F238E27FC236}">
                <a16:creationId xmlns:a16="http://schemas.microsoft.com/office/drawing/2014/main" id="{58395551-513C-1045-B71A-A93C9FE45790}"/>
              </a:ext>
            </a:extLst>
          </p:cNvPr>
          <p:cNvSpPr/>
          <p:nvPr/>
        </p:nvSpPr>
        <p:spPr bwMode="auto">
          <a:xfrm rot="10800000">
            <a:off x="4944033" y="1532907"/>
            <a:ext cx="6559771" cy="4849028"/>
          </a:xfrm>
          <a:prstGeom prst="round2SameRect">
            <a:avLst>
              <a:gd name="adj1" fmla="val 3486"/>
              <a:gd name="adj2" fmla="val 0"/>
            </a:avLst>
          </a:prstGeom>
          <a:solidFill>
            <a:schemeClr val="accent3">
              <a:lumMod val="20000"/>
              <a:lumOff val="80000"/>
              <a:alpha val="79000"/>
            </a:schemeClr>
          </a:solidFill>
          <a:ln w="25400">
            <a:solidFill>
              <a:schemeClr val="bg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ctr" anchorCtr="1" compatLnSpc="1">
            <a:prstTxWarp prst="textNoShape">
              <a:avLst/>
            </a:prstTxWarp>
          </a:bodyPr>
          <a:lstStyle/>
          <a:p>
            <a:pPr marL="9525" lvl="1" algn="ctr" defTabSz="914354">
              <a:defRPr/>
            </a:pPr>
            <a:endParaRPr lang="en-US" sz="1200" dirty="0">
              <a:solidFill>
                <a:srgbClr val="000000"/>
              </a:solidFill>
              <a:latin typeface="IBM Plex Sans" panose="020B0503050203000203"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780E4EAA-9117-D746-A6EC-81B02EF8384A}"/>
              </a:ext>
            </a:extLst>
          </p:cNvPr>
          <p:cNvGrpSpPr/>
          <p:nvPr/>
        </p:nvGrpSpPr>
        <p:grpSpPr>
          <a:xfrm>
            <a:off x="212758" y="3681052"/>
            <a:ext cx="4434645" cy="2707541"/>
            <a:chOff x="129633" y="3681051"/>
            <a:chExt cx="4139384" cy="2707541"/>
          </a:xfrm>
        </p:grpSpPr>
        <p:sp>
          <p:nvSpPr>
            <p:cNvPr id="81" name="Rectangle 80">
              <a:extLst>
                <a:ext uri="{FF2B5EF4-FFF2-40B4-BE49-F238E27FC236}">
                  <a16:creationId xmlns:a16="http://schemas.microsoft.com/office/drawing/2014/main" id="{8635FD7F-B872-0945-A3D6-8698C83A4DEC}"/>
                </a:ext>
              </a:extLst>
            </p:cNvPr>
            <p:cNvSpPr/>
            <p:nvPr/>
          </p:nvSpPr>
          <p:spPr>
            <a:xfrm>
              <a:off x="542750" y="6044131"/>
              <a:ext cx="3649492" cy="344461"/>
            </a:xfrm>
            <a:prstGeom prst="rect">
              <a:avLst/>
            </a:prstGeom>
            <a:noFill/>
          </p:spPr>
          <p:txBody>
            <a:bodyPr wrap="square" tIns="0" bIns="0" anchor="ctr" anchorCtr="1">
              <a:noAutofit/>
            </a:bodyPr>
            <a:lstStyle/>
            <a:p>
              <a:pPr defTabSz="914286">
                <a:defRPr/>
              </a:pPr>
              <a:endParaRPr lang="en-US" sz="900" b="1" i="1" dirty="0">
                <a:solidFill>
                  <a:srgbClr val="000000"/>
                </a:solidFill>
                <a:latin typeface="IBM Plex Sans" panose="020B0503050000000000" pitchFamily="34" charset="77"/>
                <a:cs typeface="Arial" pitchFamily="34" charset="0"/>
              </a:endParaRPr>
            </a:p>
          </p:txBody>
        </p:sp>
        <p:sp>
          <p:nvSpPr>
            <p:cNvPr id="46" name="Rectangle 45">
              <a:extLst>
                <a:ext uri="{FF2B5EF4-FFF2-40B4-BE49-F238E27FC236}">
                  <a16:creationId xmlns:a16="http://schemas.microsoft.com/office/drawing/2014/main" id="{C7D0C0C6-F355-AD44-8370-D5EA70758C45}"/>
                </a:ext>
              </a:extLst>
            </p:cNvPr>
            <p:cNvSpPr/>
            <p:nvPr/>
          </p:nvSpPr>
          <p:spPr>
            <a:xfrm>
              <a:off x="611639" y="4921586"/>
              <a:ext cx="3428007" cy="1098788"/>
            </a:xfrm>
            <a:prstGeom prst="rect">
              <a:avLst/>
            </a:prstGeom>
          </p:spPr>
          <p:txBody>
            <a:bodyPr wrap="square" anchor="ctr" anchorCtr="1">
              <a:noAutofit/>
            </a:bodyPr>
            <a:lstStyle/>
            <a:p>
              <a:pPr marL="58736" algn="ctr" defTabSz="914105">
                <a:lnSpc>
                  <a:spcPct val="150000"/>
                </a:lnSpc>
                <a:defRPr/>
              </a:pPr>
              <a:endParaRPr lang="en-US" sz="1100" b="1" kern="0" dirty="0">
                <a:solidFill>
                  <a:srgbClr val="000000"/>
                </a:solidFill>
                <a:latin typeface="IBM Plex Sans" panose="020B0503050000000000" pitchFamily="34" charset="77"/>
                <a:cs typeface="Arial"/>
              </a:endParaRPr>
            </a:p>
          </p:txBody>
        </p:sp>
        <p:sp>
          <p:nvSpPr>
            <p:cNvPr id="57" name="Rounded Rectangle 56">
              <a:extLst>
                <a:ext uri="{FF2B5EF4-FFF2-40B4-BE49-F238E27FC236}">
                  <a16:creationId xmlns:a16="http://schemas.microsoft.com/office/drawing/2014/main" id="{1EF8B45D-DE1D-BD4D-8556-0710B358106B}"/>
                </a:ext>
              </a:extLst>
            </p:cNvPr>
            <p:cNvSpPr/>
            <p:nvPr/>
          </p:nvSpPr>
          <p:spPr>
            <a:xfrm>
              <a:off x="534351" y="4244745"/>
              <a:ext cx="3637455" cy="2085478"/>
            </a:xfrm>
            <a:prstGeom prst="roundRect">
              <a:avLst>
                <a:gd name="adj" fmla="val 9671"/>
              </a:avLst>
            </a:prstGeom>
            <a:solidFill>
              <a:schemeClr val="accent5">
                <a:lumMod val="20000"/>
                <a:lumOff val="80000"/>
              </a:schemeClr>
            </a:solidFill>
            <a:ln w="25400">
              <a:solidFill>
                <a:schemeClr val="bg2"/>
              </a:solidFill>
            </a:ln>
          </p:spPr>
          <p:txBody>
            <a:bodyPr wrap="square" lIns="0" tIns="0" rIns="0" bIns="0" rtlCol="0" anchor="ctr">
              <a:noAutofit/>
            </a:bodyPr>
            <a:lstStyle/>
            <a:p>
              <a:pPr algn="ctr" defTabSz="914354">
                <a:defRPr/>
              </a:pPr>
              <a:r>
                <a:rPr lang="en-US" sz="1400" b="1" dirty="0">
                  <a:solidFill>
                    <a:srgbClr val="000000"/>
                  </a:solidFill>
                  <a:latin typeface="IBM Plex Sans" panose="020B0503050000000000" pitchFamily="34" charset="77"/>
                  <a:cs typeface="Arial" pitchFamily="34" charset="0"/>
                </a:rPr>
                <a:t>IBM Modernization &amp; Developer Tools</a:t>
              </a:r>
            </a:p>
            <a:p>
              <a:pPr algn="ctr" defTabSz="914354">
                <a:defRPr/>
              </a:pPr>
              <a:r>
                <a:rPr lang="en-US" sz="800" b="1" i="1" dirty="0">
                  <a:solidFill>
                    <a:srgbClr val="000000"/>
                  </a:solidFill>
                  <a:latin typeface="IBM Plex Sans" panose="020B0503050000000000" pitchFamily="34" charset="77"/>
                  <a:cs typeface="Arial" pitchFamily="34" charset="0"/>
                </a:rPr>
                <a:t>Included with all components</a:t>
              </a:r>
              <a:endParaRPr lang="en-US" sz="1400" b="1" kern="0" dirty="0">
                <a:solidFill>
                  <a:srgbClr val="000000"/>
                </a:solidFill>
                <a:latin typeface="IBM Plex Sans" panose="020B0503050000000000" pitchFamily="34" charset="77"/>
                <a:cs typeface="Arial"/>
              </a:endParaRPr>
            </a:p>
            <a:p>
              <a:pPr marL="58736" algn="ctr" defTabSz="914105">
                <a:lnSpc>
                  <a:spcPct val="150000"/>
                </a:lnSpc>
                <a:defRPr/>
              </a:pPr>
              <a:r>
                <a:rPr lang="en-US" sz="1400" b="1" kern="0" dirty="0">
                  <a:solidFill>
                    <a:srgbClr val="000000">
                      <a:lumMod val="85000"/>
                      <a:lumOff val="15000"/>
                    </a:srgbClr>
                  </a:solidFill>
                  <a:latin typeface="IBM Plex Sans" panose="020B0503050000000000" pitchFamily="34" charset="77"/>
                  <a:cs typeface="Arial"/>
                </a:rPr>
                <a:t>Transformation Advisor</a:t>
              </a:r>
              <a:endParaRPr lang="en-US" sz="1400" b="1" kern="0" dirty="0">
                <a:solidFill>
                  <a:srgbClr val="000000">
                    <a:lumMod val="85000"/>
                    <a:lumOff val="15000"/>
                  </a:srgbClr>
                </a:solidFill>
                <a:latin typeface="IBM Plex Sans" panose="020B0503050000000000" pitchFamily="34" charset="77"/>
                <a:cs typeface="Arial" pitchFamily="34" charset="0"/>
              </a:endParaRPr>
            </a:p>
            <a:p>
              <a:pPr marL="58736" algn="ctr" defTabSz="914105">
                <a:lnSpc>
                  <a:spcPct val="150000"/>
                </a:lnSpc>
                <a:defRPr/>
              </a:pPr>
              <a:r>
                <a:rPr lang="en-US" sz="1200" b="1" kern="0" dirty="0">
                  <a:solidFill>
                    <a:srgbClr val="000000">
                      <a:lumMod val="85000"/>
                      <a:lumOff val="15000"/>
                    </a:srgbClr>
                  </a:solidFill>
                  <a:latin typeface="IBM Plex Sans" panose="020B0503050000000000" pitchFamily="34" charset="77"/>
                  <a:cs typeface="Arial" pitchFamily="34" charset="0"/>
                </a:rPr>
                <a:t>WebSphere Migration Toolkit</a:t>
              </a:r>
              <a:endParaRPr lang="en-US" sz="1200" b="1" kern="0" dirty="0">
                <a:solidFill>
                  <a:srgbClr val="000000">
                    <a:lumMod val="85000"/>
                    <a:lumOff val="15000"/>
                  </a:srgbClr>
                </a:solidFill>
                <a:latin typeface="IBM Plex Sans" panose="020B0503050000000000" pitchFamily="34" charset="77"/>
                <a:cs typeface="Arial"/>
              </a:endParaRPr>
            </a:p>
            <a:p>
              <a:pPr marL="58736" algn="ctr" defTabSz="914105">
                <a:lnSpc>
                  <a:spcPct val="150000"/>
                </a:lnSpc>
                <a:defRPr/>
              </a:pPr>
              <a:r>
                <a:rPr lang="en-US" sz="1100" b="1" kern="0" dirty="0">
                  <a:solidFill>
                    <a:srgbClr val="000000">
                      <a:lumMod val="85000"/>
                      <a:lumOff val="15000"/>
                    </a:srgbClr>
                  </a:solidFill>
                  <a:latin typeface="IBM Plex Sans" panose="020B0503050000000000" pitchFamily="34" charset="77"/>
                  <a:cs typeface="Arial"/>
                </a:rPr>
                <a:t>Enterprise Dev tools &amp; extensions for local IDE’s</a:t>
              </a:r>
            </a:p>
            <a:p>
              <a:pPr algn="ctr" defTabSz="914105">
                <a:defRPr/>
              </a:pPr>
              <a:endParaRPr lang="en-US" sz="900" b="1" i="1" dirty="0">
                <a:solidFill>
                  <a:srgbClr val="000000"/>
                </a:solidFill>
                <a:latin typeface="IBM Plex Sans" panose="020B0503050000000000" pitchFamily="34" charset="77"/>
                <a:cs typeface="Arial" pitchFamily="34" charset="0"/>
              </a:endParaRPr>
            </a:p>
            <a:p>
              <a:pPr algn="ctr" defTabSz="914105">
                <a:defRPr/>
              </a:pPr>
              <a:r>
                <a:rPr lang="en-US" sz="900" b="1" i="1" dirty="0">
                  <a:solidFill>
                    <a:srgbClr val="000000"/>
                  </a:solidFill>
                  <a:latin typeface="IBM Plex Sans" panose="020B0503050000000000" pitchFamily="34" charset="77"/>
                  <a:cs typeface="Arial" pitchFamily="34" charset="0"/>
                </a:rPr>
                <a:t>Supported when used with Cloud Pak for Applications, no charge</a:t>
              </a:r>
            </a:p>
          </p:txBody>
        </p:sp>
        <p:sp>
          <p:nvSpPr>
            <p:cNvPr id="80" name="Rounded Rectangle 79">
              <a:extLst>
                <a:ext uri="{FF2B5EF4-FFF2-40B4-BE49-F238E27FC236}">
                  <a16:creationId xmlns:a16="http://schemas.microsoft.com/office/drawing/2014/main" id="{07A68218-084D-7447-9D81-95AAB5BD9C7E}"/>
                </a:ext>
              </a:extLst>
            </p:cNvPr>
            <p:cNvSpPr/>
            <p:nvPr/>
          </p:nvSpPr>
          <p:spPr>
            <a:xfrm>
              <a:off x="617707" y="4408597"/>
              <a:ext cx="3470664" cy="1841830"/>
            </a:xfrm>
            <a:custGeom>
              <a:avLst/>
              <a:gdLst>
                <a:gd name="connsiteX0" fmla="*/ 0 w 3637455"/>
                <a:gd name="connsiteY0" fmla="*/ 201687 h 2085478"/>
                <a:gd name="connsiteX1" fmla="*/ 201687 w 3637455"/>
                <a:gd name="connsiteY1" fmla="*/ 0 h 2085478"/>
                <a:gd name="connsiteX2" fmla="*/ 3435768 w 3637455"/>
                <a:gd name="connsiteY2" fmla="*/ 0 h 2085478"/>
                <a:gd name="connsiteX3" fmla="*/ 3637455 w 3637455"/>
                <a:gd name="connsiteY3" fmla="*/ 201687 h 2085478"/>
                <a:gd name="connsiteX4" fmla="*/ 3637455 w 3637455"/>
                <a:gd name="connsiteY4" fmla="*/ 1883791 h 2085478"/>
                <a:gd name="connsiteX5" fmla="*/ 3435768 w 3637455"/>
                <a:gd name="connsiteY5" fmla="*/ 2085478 h 2085478"/>
                <a:gd name="connsiteX6" fmla="*/ 201687 w 3637455"/>
                <a:gd name="connsiteY6" fmla="*/ 2085478 h 2085478"/>
                <a:gd name="connsiteX7" fmla="*/ 0 w 3637455"/>
                <a:gd name="connsiteY7" fmla="*/ 1883791 h 2085478"/>
                <a:gd name="connsiteX8" fmla="*/ 0 w 3637455"/>
                <a:gd name="connsiteY8" fmla="*/ 201687 h 2085478"/>
                <a:gd name="connsiteX0" fmla="*/ 0 w 3637455"/>
                <a:gd name="connsiteY0" fmla="*/ 221209 h 2105000"/>
                <a:gd name="connsiteX1" fmla="*/ 3435768 w 3637455"/>
                <a:gd name="connsiteY1" fmla="*/ 19522 h 2105000"/>
                <a:gd name="connsiteX2" fmla="*/ 3637455 w 3637455"/>
                <a:gd name="connsiteY2" fmla="*/ 221209 h 2105000"/>
                <a:gd name="connsiteX3" fmla="*/ 3637455 w 3637455"/>
                <a:gd name="connsiteY3" fmla="*/ 1903313 h 2105000"/>
                <a:gd name="connsiteX4" fmla="*/ 3435768 w 3637455"/>
                <a:gd name="connsiteY4" fmla="*/ 2105000 h 2105000"/>
                <a:gd name="connsiteX5" fmla="*/ 201687 w 3637455"/>
                <a:gd name="connsiteY5" fmla="*/ 2105000 h 2105000"/>
                <a:gd name="connsiteX6" fmla="*/ 0 w 3637455"/>
                <a:gd name="connsiteY6" fmla="*/ 1903313 h 2105000"/>
                <a:gd name="connsiteX7" fmla="*/ 0 w 3637455"/>
                <a:gd name="connsiteY7" fmla="*/ 221209 h 2105000"/>
                <a:gd name="connsiteX0" fmla="*/ 0 w 3637455"/>
                <a:gd name="connsiteY0" fmla="*/ 210264 h 2094055"/>
                <a:gd name="connsiteX1" fmla="*/ 3637455 w 3637455"/>
                <a:gd name="connsiteY1" fmla="*/ 210264 h 2094055"/>
                <a:gd name="connsiteX2" fmla="*/ 3637455 w 3637455"/>
                <a:gd name="connsiteY2" fmla="*/ 1892368 h 2094055"/>
                <a:gd name="connsiteX3" fmla="*/ 3435768 w 3637455"/>
                <a:gd name="connsiteY3" fmla="*/ 2094055 h 2094055"/>
                <a:gd name="connsiteX4" fmla="*/ 201687 w 3637455"/>
                <a:gd name="connsiteY4" fmla="*/ 2094055 h 2094055"/>
                <a:gd name="connsiteX5" fmla="*/ 0 w 3637455"/>
                <a:gd name="connsiteY5" fmla="*/ 1892368 h 2094055"/>
                <a:gd name="connsiteX6" fmla="*/ 0 w 3637455"/>
                <a:gd name="connsiteY6" fmla="*/ 210264 h 2094055"/>
                <a:gd name="connsiteX0" fmla="*/ 0 w 3637455"/>
                <a:gd name="connsiteY0" fmla="*/ 0 h 1883791"/>
                <a:gd name="connsiteX1" fmla="*/ 3637455 w 3637455"/>
                <a:gd name="connsiteY1" fmla="*/ 0 h 1883791"/>
                <a:gd name="connsiteX2" fmla="*/ 3637455 w 3637455"/>
                <a:gd name="connsiteY2" fmla="*/ 1682104 h 1883791"/>
                <a:gd name="connsiteX3" fmla="*/ 3435768 w 3637455"/>
                <a:gd name="connsiteY3" fmla="*/ 1883791 h 1883791"/>
                <a:gd name="connsiteX4" fmla="*/ 201687 w 3637455"/>
                <a:gd name="connsiteY4" fmla="*/ 1883791 h 1883791"/>
                <a:gd name="connsiteX5" fmla="*/ 0 w 3637455"/>
                <a:gd name="connsiteY5" fmla="*/ 1682104 h 1883791"/>
                <a:gd name="connsiteX6" fmla="*/ 0 w 3637455"/>
                <a:gd name="connsiteY6" fmla="*/ 0 h 188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7455" h="1883791">
                  <a:moveTo>
                    <a:pt x="0" y="0"/>
                  </a:moveTo>
                  <a:lnTo>
                    <a:pt x="3637455" y="0"/>
                  </a:lnTo>
                  <a:lnTo>
                    <a:pt x="3637455" y="1682104"/>
                  </a:lnTo>
                  <a:cubicBezTo>
                    <a:pt x="3637455" y="1793493"/>
                    <a:pt x="3547157" y="1883791"/>
                    <a:pt x="3435768" y="1883791"/>
                  </a:cubicBezTo>
                  <a:lnTo>
                    <a:pt x="201687" y="1883791"/>
                  </a:lnTo>
                  <a:cubicBezTo>
                    <a:pt x="90298" y="1883791"/>
                    <a:pt x="0" y="1793493"/>
                    <a:pt x="0" y="1682104"/>
                  </a:cubicBezTo>
                  <a:lnTo>
                    <a:pt x="0" y="0"/>
                  </a:lnTo>
                  <a:close/>
                </a:path>
              </a:pathLst>
            </a:custGeom>
            <a:solidFill>
              <a:schemeClr val="bg2"/>
            </a:solidFill>
            <a:ln w="19050">
              <a:solidFill>
                <a:schemeClr val="bg1"/>
              </a:solidFill>
            </a:ln>
            <a:effectLst>
              <a:outerShdw blurRad="50800" dist="38100" dir="2700000" algn="tl" rotWithShape="0">
                <a:prstClr val="black">
                  <a:alpha val="40000"/>
                </a:prstClr>
              </a:outerShdw>
            </a:effectLst>
          </p:spPr>
          <p:txBody>
            <a:bodyPr wrap="square" lIns="0" tIns="0" rIns="0" bIns="0" rtlCol="0" anchor="ctr">
              <a:noAutofit/>
            </a:bodyPr>
            <a:lstStyle/>
            <a:p>
              <a:pPr algn="ctr" defTabSz="914354">
                <a:defRPr/>
              </a:pPr>
              <a:r>
                <a:rPr lang="en-US" sz="1400" b="1" dirty="0">
                  <a:solidFill>
                    <a:srgbClr val="000000"/>
                  </a:solidFill>
                  <a:latin typeface="IBM Plex Sans" panose="020B0503050000000000" pitchFamily="34" charset="77"/>
                  <a:cs typeface="Arial" pitchFamily="34" charset="0"/>
                </a:rPr>
                <a:t>IBM Modernization &amp; Developer Tools</a:t>
              </a:r>
            </a:p>
            <a:p>
              <a:pPr algn="ctr" defTabSz="914354">
                <a:defRPr/>
              </a:pPr>
              <a:r>
                <a:rPr lang="en-US" sz="800" b="1" i="1" dirty="0">
                  <a:solidFill>
                    <a:srgbClr val="000000"/>
                  </a:solidFill>
                  <a:latin typeface="IBM Plex Sans" panose="020B0503050000000000" pitchFamily="34" charset="77"/>
                  <a:cs typeface="Arial" pitchFamily="34" charset="0"/>
                </a:rPr>
                <a:t>Included with all components</a:t>
              </a:r>
              <a:endParaRPr lang="en-US" sz="1400" b="1" kern="0" dirty="0">
                <a:solidFill>
                  <a:srgbClr val="000000"/>
                </a:solidFill>
                <a:latin typeface="IBM Plex Sans" panose="020B0503050000000000" pitchFamily="34" charset="77"/>
                <a:cs typeface="Arial"/>
              </a:endParaRPr>
            </a:p>
            <a:p>
              <a:pPr marL="58736" algn="ctr" defTabSz="914105">
                <a:lnSpc>
                  <a:spcPts val="1733"/>
                </a:lnSpc>
                <a:spcBef>
                  <a:spcPts val="800"/>
                </a:spcBef>
                <a:defRPr/>
              </a:pPr>
              <a:r>
                <a:rPr lang="en-US" sz="1400" b="1" kern="0" dirty="0">
                  <a:solidFill>
                    <a:srgbClr val="000000">
                      <a:lumMod val="85000"/>
                      <a:lumOff val="15000"/>
                    </a:srgbClr>
                  </a:solidFill>
                  <a:latin typeface="IBM Plex Sans" panose="020B0503050000000000" pitchFamily="34" charset="77"/>
                  <a:cs typeface="Arial"/>
                </a:rPr>
                <a:t>Transformation Advisor</a:t>
              </a:r>
            </a:p>
            <a:p>
              <a:pPr marL="58736" algn="ctr" defTabSz="914105">
                <a:lnSpc>
                  <a:spcPts val="1733"/>
                </a:lnSpc>
                <a:defRPr/>
              </a:pPr>
              <a:r>
                <a:rPr lang="en-US" sz="1400" b="1" kern="0" dirty="0">
                  <a:solidFill>
                    <a:srgbClr val="000000">
                      <a:lumMod val="85000"/>
                      <a:lumOff val="15000"/>
                    </a:srgbClr>
                  </a:solidFill>
                  <a:latin typeface="IBM Plex Sans" panose="020B0503050000000000" pitchFamily="34" charset="77"/>
                  <a:cs typeface="Arial"/>
                </a:rPr>
                <a:t>Application Navigator</a:t>
              </a:r>
              <a:endParaRPr lang="en-US" sz="1400" b="1" kern="0" dirty="0">
                <a:solidFill>
                  <a:srgbClr val="000000">
                    <a:lumMod val="85000"/>
                    <a:lumOff val="15000"/>
                  </a:srgbClr>
                </a:solidFill>
                <a:latin typeface="IBM Plex Sans" panose="020B0503050000000000" pitchFamily="34" charset="77"/>
                <a:cs typeface="Arial" pitchFamily="34" charset="0"/>
              </a:endParaRPr>
            </a:p>
            <a:p>
              <a:pPr marL="58736" algn="ctr" defTabSz="914105">
                <a:lnSpc>
                  <a:spcPts val="1733"/>
                </a:lnSpc>
                <a:spcAft>
                  <a:spcPts val="800"/>
                </a:spcAft>
                <a:defRPr/>
              </a:pPr>
              <a:r>
                <a:rPr lang="en-US" sz="1200" b="1" kern="0" dirty="0">
                  <a:solidFill>
                    <a:srgbClr val="000000">
                      <a:lumMod val="85000"/>
                      <a:lumOff val="15000"/>
                    </a:srgbClr>
                  </a:solidFill>
                  <a:latin typeface="IBM Plex Sans" panose="020B0503050000000000" pitchFamily="34" charset="77"/>
                  <a:cs typeface="Arial" pitchFamily="34" charset="0"/>
                </a:rPr>
                <a:t>WebSphere Migration Toolkit</a:t>
              </a:r>
              <a:endParaRPr lang="en-US" sz="1200" b="1" kern="0" dirty="0">
                <a:solidFill>
                  <a:srgbClr val="000000">
                    <a:lumMod val="85000"/>
                    <a:lumOff val="15000"/>
                  </a:srgbClr>
                </a:solidFill>
                <a:latin typeface="IBM Plex Sans" panose="020B0503050000000000" pitchFamily="34" charset="77"/>
                <a:cs typeface="Arial"/>
              </a:endParaRPr>
            </a:p>
            <a:p>
              <a:pPr marL="58736" algn="ctr" defTabSz="914105">
                <a:lnSpc>
                  <a:spcPct val="150000"/>
                </a:lnSpc>
                <a:defRPr/>
              </a:pPr>
              <a:r>
                <a:rPr lang="en-US" sz="1100" b="1" kern="0" dirty="0">
                  <a:solidFill>
                    <a:srgbClr val="000000">
                      <a:lumMod val="85000"/>
                      <a:lumOff val="15000"/>
                    </a:srgbClr>
                  </a:solidFill>
                  <a:latin typeface="IBM Plex Sans" panose="020B0503050000000000" pitchFamily="34" charset="77"/>
                  <a:cs typeface="Arial"/>
                </a:rPr>
                <a:t>Enterprise Dev tools &amp; extensions for local IDE’s</a:t>
              </a:r>
              <a:endParaRPr lang="en-US" sz="900" b="1" i="1" dirty="0">
                <a:solidFill>
                  <a:srgbClr val="000000"/>
                </a:solidFill>
                <a:latin typeface="IBM Plex Sans" panose="020B0503050000000000" pitchFamily="34" charset="77"/>
                <a:cs typeface="Arial" pitchFamily="34" charset="0"/>
              </a:endParaRPr>
            </a:p>
            <a:p>
              <a:pPr algn="ctr" defTabSz="914105">
                <a:defRPr/>
              </a:pPr>
              <a:r>
                <a:rPr lang="en-US" sz="900" b="1" i="1" dirty="0">
                  <a:solidFill>
                    <a:srgbClr val="000000"/>
                  </a:solidFill>
                  <a:latin typeface="IBM Plex Sans" panose="020B0503050000000000" pitchFamily="34" charset="77"/>
                  <a:cs typeface="Arial" pitchFamily="34" charset="0"/>
                </a:rPr>
                <a:t>Supported when used with Cloud Pak for Applications, no charge</a:t>
              </a:r>
            </a:p>
          </p:txBody>
        </p:sp>
        <p:sp>
          <p:nvSpPr>
            <p:cNvPr id="59" name="Round Same Side Corner Rectangle 99">
              <a:extLst>
                <a:ext uri="{FF2B5EF4-FFF2-40B4-BE49-F238E27FC236}">
                  <a16:creationId xmlns:a16="http://schemas.microsoft.com/office/drawing/2014/main" id="{97C8F6E8-D81D-C94D-BB8B-51488C6709D5}"/>
                </a:ext>
              </a:extLst>
            </p:cNvPr>
            <p:cNvSpPr/>
            <p:nvPr/>
          </p:nvSpPr>
          <p:spPr>
            <a:xfrm>
              <a:off x="631563" y="3850017"/>
              <a:ext cx="3637454" cy="558579"/>
            </a:xfrm>
            <a:prstGeom prst="roundRect">
              <a:avLst/>
            </a:prstGeom>
            <a:solidFill>
              <a:schemeClr val="accent5">
                <a:lumMod val="50000"/>
              </a:schemeClr>
            </a:solidFill>
            <a:ln>
              <a:solidFill>
                <a:schemeClr val="bg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365760" tIns="40640" rIns="40640" bIns="40640" numCol="1" spcCol="1270" anchor="ctr" anchorCtr="0">
              <a:noAutofit/>
            </a:bodyPr>
            <a:lstStyle/>
            <a:p>
              <a:pPr algn="ctr" defTabSz="711182">
                <a:spcBef>
                  <a:spcPct val="0"/>
                </a:spcBef>
                <a:spcAft>
                  <a:spcPct val="35000"/>
                </a:spcAft>
                <a:defRPr/>
              </a:pPr>
              <a:r>
                <a:rPr lang="en-US" sz="2000" b="1" dirty="0">
                  <a:solidFill>
                    <a:sysClr val="window" lastClr="FFFFFF"/>
                  </a:solidFill>
                  <a:latin typeface="IBM Plex Sans" panose="020B0503050000000000" pitchFamily="34" charset="77"/>
                </a:rPr>
                <a:t>Modernize existing apps</a:t>
              </a:r>
              <a:endParaRPr lang="en-US" sz="1200" b="1" dirty="0">
                <a:solidFill>
                  <a:sysClr val="window" lastClr="FFFFFF"/>
                </a:solidFill>
                <a:latin typeface="IBM Plex Sans" panose="020B0503050000000000" pitchFamily="34" charset="77"/>
              </a:endParaRPr>
            </a:p>
          </p:txBody>
        </p:sp>
        <p:grpSp>
          <p:nvGrpSpPr>
            <p:cNvPr id="3" name="Group 2">
              <a:extLst>
                <a:ext uri="{FF2B5EF4-FFF2-40B4-BE49-F238E27FC236}">
                  <a16:creationId xmlns:a16="http://schemas.microsoft.com/office/drawing/2014/main" id="{021D9501-B792-A543-8679-0B7CA6087B5A}"/>
                </a:ext>
              </a:extLst>
            </p:cNvPr>
            <p:cNvGrpSpPr/>
            <p:nvPr/>
          </p:nvGrpSpPr>
          <p:grpSpPr>
            <a:xfrm>
              <a:off x="129633" y="3681051"/>
              <a:ext cx="914400" cy="914400"/>
              <a:chOff x="215781" y="3870651"/>
              <a:chExt cx="731520" cy="731520"/>
            </a:xfrm>
            <a:effectLst>
              <a:outerShdw blurRad="50800" dist="38100" dir="2700000" algn="tl" rotWithShape="0">
                <a:prstClr val="black">
                  <a:alpha val="40000"/>
                </a:prstClr>
              </a:outerShdw>
            </a:effectLst>
          </p:grpSpPr>
          <p:sp>
            <p:nvSpPr>
              <p:cNvPr id="114" name="Oval 113">
                <a:extLst>
                  <a:ext uri="{FF2B5EF4-FFF2-40B4-BE49-F238E27FC236}">
                    <a16:creationId xmlns:a16="http://schemas.microsoft.com/office/drawing/2014/main" id="{86F41378-71A3-BA40-8836-E21345F31089}"/>
                  </a:ext>
                </a:extLst>
              </p:cNvPr>
              <p:cNvSpPr>
                <a:spLocks noChangeAspect="1"/>
              </p:cNvSpPr>
              <p:nvPr/>
            </p:nvSpPr>
            <p:spPr>
              <a:xfrm>
                <a:off x="215781" y="3870651"/>
                <a:ext cx="731520" cy="731520"/>
              </a:xfrm>
              <a:prstGeom prst="ellipse">
                <a:avLst/>
              </a:prstGeom>
              <a:ln>
                <a:solidFill>
                  <a:schemeClr val="bg2"/>
                </a:solidFill>
              </a:ln>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25" name="Graphic 124">
                <a:extLst>
                  <a:ext uri="{FF2B5EF4-FFF2-40B4-BE49-F238E27FC236}">
                    <a16:creationId xmlns:a16="http://schemas.microsoft.com/office/drawing/2014/main" id="{F0C3E1C0-D3E6-0A40-A1D6-B38E580E3D7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2941" y="3979235"/>
                <a:ext cx="457200" cy="457200"/>
              </a:xfrm>
              <a:prstGeom prst="rect">
                <a:avLst/>
              </a:prstGeom>
            </p:spPr>
          </p:pic>
        </p:grpSp>
      </p:grpSp>
      <p:grpSp>
        <p:nvGrpSpPr>
          <p:cNvPr id="18" name="Group 17">
            <a:extLst>
              <a:ext uri="{FF2B5EF4-FFF2-40B4-BE49-F238E27FC236}">
                <a16:creationId xmlns:a16="http://schemas.microsoft.com/office/drawing/2014/main" id="{4100BEF6-2B2C-CC43-9B45-65861085D23C}"/>
              </a:ext>
            </a:extLst>
          </p:cNvPr>
          <p:cNvGrpSpPr/>
          <p:nvPr/>
        </p:nvGrpSpPr>
        <p:grpSpPr>
          <a:xfrm>
            <a:off x="212758" y="798717"/>
            <a:ext cx="4437175" cy="2615531"/>
            <a:chOff x="129633" y="798716"/>
            <a:chExt cx="4141745" cy="2615531"/>
          </a:xfrm>
        </p:grpSpPr>
        <p:sp>
          <p:nvSpPr>
            <p:cNvPr id="8" name="Rounded Rectangle 7">
              <a:extLst>
                <a:ext uri="{FF2B5EF4-FFF2-40B4-BE49-F238E27FC236}">
                  <a16:creationId xmlns:a16="http://schemas.microsoft.com/office/drawing/2014/main" id="{D4E1BA8F-C9E1-AB4B-A09E-246E8975C9E2}"/>
                </a:ext>
              </a:extLst>
            </p:cNvPr>
            <p:cNvSpPr/>
            <p:nvPr/>
          </p:nvSpPr>
          <p:spPr>
            <a:xfrm>
              <a:off x="534351" y="1402494"/>
              <a:ext cx="3649492" cy="2011753"/>
            </a:xfrm>
            <a:prstGeom prst="roundRect">
              <a:avLst>
                <a:gd name="adj" fmla="val 9671"/>
              </a:avLst>
            </a:prstGeom>
            <a:solidFill>
              <a:schemeClr val="accent2">
                <a:lumMod val="20000"/>
                <a:lumOff val="80000"/>
              </a:schemeClr>
            </a:solidFill>
            <a:ln w="25400">
              <a:solidFill>
                <a:schemeClr val="bg2"/>
              </a:solidFill>
            </a:ln>
          </p:spPr>
          <p:txBody>
            <a:bodyPr wrap="square" lIns="0" tIns="0" rIns="0" bIns="0" rtlCol="0" anchor="ctr" anchorCtr="1">
              <a:noAutofit/>
            </a:bodyPr>
            <a:lstStyle/>
            <a:p>
              <a:pPr algn="ctr" defTabSz="914105">
                <a:defRPr/>
              </a:pPr>
              <a:r>
                <a:rPr lang="en-US" sz="1400" b="1" kern="0" dirty="0">
                  <a:solidFill>
                    <a:srgbClr val="000000"/>
                  </a:solidFill>
                  <a:latin typeface="IBM Plex Sans" panose="020B0503050203000203" pitchFamily="34" charset="0"/>
                  <a:cs typeface="Arial" pitchFamily="34" charset="0"/>
                </a:rPr>
                <a:t>WebSphere Application Server</a:t>
              </a:r>
            </a:p>
            <a:p>
              <a:pPr algn="ctr" defTabSz="914105">
                <a:lnSpc>
                  <a:spcPct val="200000"/>
                </a:lnSpc>
                <a:defRPr/>
              </a:pPr>
              <a:r>
                <a:rPr lang="en-US" sz="1300" kern="0" dirty="0">
                  <a:solidFill>
                    <a:srgbClr val="000000"/>
                  </a:solidFill>
                  <a:latin typeface="IBM Plex Sans" panose="020B0503050203000203" pitchFamily="34" charset="0"/>
                  <a:cs typeface="Arial" pitchFamily="34" charset="0"/>
                </a:rPr>
                <a:t>WebSphere ND | WebSphere Base</a:t>
              </a:r>
            </a:p>
            <a:p>
              <a:pPr algn="ctr" defTabSz="914105">
                <a:lnSpc>
                  <a:spcPct val="200000"/>
                </a:lnSpc>
                <a:defRPr/>
              </a:pPr>
              <a:r>
                <a:rPr lang="en-US" sz="1300" kern="0" dirty="0">
                  <a:solidFill>
                    <a:srgbClr val="000000"/>
                  </a:solidFill>
                  <a:latin typeface="IBM Plex Sans" panose="020B0503050203000203" pitchFamily="34" charset="0"/>
                  <a:cs typeface="Arial" pitchFamily="34" charset="0"/>
                </a:rPr>
                <a:t>Liberty Core | Mobile Foundation</a:t>
              </a:r>
            </a:p>
            <a:p>
              <a:pPr algn="ctr" defTabSz="914105">
                <a:lnSpc>
                  <a:spcPct val="150000"/>
                </a:lnSpc>
                <a:defRPr/>
              </a:pPr>
              <a:r>
                <a:rPr lang="en-US" sz="1400" b="1" kern="0" dirty="0">
                  <a:solidFill>
                    <a:srgbClr val="000000"/>
                  </a:solidFill>
                  <a:latin typeface="IBM Plex Sans" panose="020B0503050203000203" pitchFamily="34" charset="0"/>
                  <a:cs typeface="Arial" pitchFamily="34" charset="0"/>
                </a:rPr>
                <a:t>JBoss Enterprise Application Server</a:t>
              </a:r>
            </a:p>
          </p:txBody>
        </p:sp>
        <p:sp>
          <p:nvSpPr>
            <p:cNvPr id="78" name="Rounded Rectangle 77">
              <a:extLst>
                <a:ext uri="{FF2B5EF4-FFF2-40B4-BE49-F238E27FC236}">
                  <a16:creationId xmlns:a16="http://schemas.microsoft.com/office/drawing/2014/main" id="{7EA15728-763B-2243-8D64-B862CFF06036}"/>
                </a:ext>
              </a:extLst>
            </p:cNvPr>
            <p:cNvSpPr>
              <a:spLocks/>
            </p:cNvSpPr>
            <p:nvPr/>
          </p:nvSpPr>
          <p:spPr>
            <a:xfrm>
              <a:off x="617706" y="1541666"/>
              <a:ext cx="3474720" cy="1806985"/>
            </a:xfrm>
            <a:custGeom>
              <a:avLst/>
              <a:gdLst>
                <a:gd name="connsiteX0" fmla="*/ 0 w 3474720"/>
                <a:gd name="connsiteY0" fmla="*/ 159177 h 1645920"/>
                <a:gd name="connsiteX1" fmla="*/ 159177 w 3474720"/>
                <a:gd name="connsiteY1" fmla="*/ 0 h 1645920"/>
                <a:gd name="connsiteX2" fmla="*/ 3315543 w 3474720"/>
                <a:gd name="connsiteY2" fmla="*/ 0 h 1645920"/>
                <a:gd name="connsiteX3" fmla="*/ 3474720 w 3474720"/>
                <a:gd name="connsiteY3" fmla="*/ 159177 h 1645920"/>
                <a:gd name="connsiteX4" fmla="*/ 3474720 w 3474720"/>
                <a:gd name="connsiteY4" fmla="*/ 1486743 h 1645920"/>
                <a:gd name="connsiteX5" fmla="*/ 3315543 w 3474720"/>
                <a:gd name="connsiteY5" fmla="*/ 1645920 h 1645920"/>
                <a:gd name="connsiteX6" fmla="*/ 159177 w 3474720"/>
                <a:gd name="connsiteY6" fmla="*/ 1645920 h 1645920"/>
                <a:gd name="connsiteX7" fmla="*/ 0 w 3474720"/>
                <a:gd name="connsiteY7" fmla="*/ 1486743 h 1645920"/>
                <a:gd name="connsiteX8" fmla="*/ 0 w 3474720"/>
                <a:gd name="connsiteY8" fmla="*/ 159177 h 1645920"/>
                <a:gd name="connsiteX0" fmla="*/ 0 w 3474720"/>
                <a:gd name="connsiteY0" fmla="*/ 174585 h 1661328"/>
                <a:gd name="connsiteX1" fmla="*/ 3315543 w 3474720"/>
                <a:gd name="connsiteY1" fmla="*/ 15408 h 1661328"/>
                <a:gd name="connsiteX2" fmla="*/ 3474720 w 3474720"/>
                <a:gd name="connsiteY2" fmla="*/ 174585 h 1661328"/>
                <a:gd name="connsiteX3" fmla="*/ 3474720 w 3474720"/>
                <a:gd name="connsiteY3" fmla="*/ 1502151 h 1661328"/>
                <a:gd name="connsiteX4" fmla="*/ 3315543 w 3474720"/>
                <a:gd name="connsiteY4" fmla="*/ 1661328 h 1661328"/>
                <a:gd name="connsiteX5" fmla="*/ 159177 w 3474720"/>
                <a:gd name="connsiteY5" fmla="*/ 1661328 h 1661328"/>
                <a:gd name="connsiteX6" fmla="*/ 0 w 3474720"/>
                <a:gd name="connsiteY6" fmla="*/ 1502151 h 1661328"/>
                <a:gd name="connsiteX7" fmla="*/ 0 w 3474720"/>
                <a:gd name="connsiteY7" fmla="*/ 174585 h 1661328"/>
                <a:gd name="connsiteX0" fmla="*/ 0 w 3474720"/>
                <a:gd name="connsiteY0" fmla="*/ 165946 h 1652689"/>
                <a:gd name="connsiteX1" fmla="*/ 3474720 w 3474720"/>
                <a:gd name="connsiteY1" fmla="*/ 165946 h 1652689"/>
                <a:gd name="connsiteX2" fmla="*/ 3474720 w 3474720"/>
                <a:gd name="connsiteY2" fmla="*/ 1493512 h 1652689"/>
                <a:gd name="connsiteX3" fmla="*/ 3315543 w 3474720"/>
                <a:gd name="connsiteY3" fmla="*/ 1652689 h 1652689"/>
                <a:gd name="connsiteX4" fmla="*/ 159177 w 3474720"/>
                <a:gd name="connsiteY4" fmla="*/ 1652689 h 1652689"/>
                <a:gd name="connsiteX5" fmla="*/ 0 w 3474720"/>
                <a:gd name="connsiteY5" fmla="*/ 1493512 h 1652689"/>
                <a:gd name="connsiteX6" fmla="*/ 0 w 3474720"/>
                <a:gd name="connsiteY6" fmla="*/ 165946 h 1652689"/>
                <a:gd name="connsiteX0" fmla="*/ 0 w 3474720"/>
                <a:gd name="connsiteY0" fmla="*/ 0 h 1486743"/>
                <a:gd name="connsiteX1" fmla="*/ 3474720 w 3474720"/>
                <a:gd name="connsiteY1" fmla="*/ 0 h 1486743"/>
                <a:gd name="connsiteX2" fmla="*/ 3474720 w 3474720"/>
                <a:gd name="connsiteY2" fmla="*/ 1327566 h 1486743"/>
                <a:gd name="connsiteX3" fmla="*/ 3315543 w 3474720"/>
                <a:gd name="connsiteY3" fmla="*/ 1486743 h 1486743"/>
                <a:gd name="connsiteX4" fmla="*/ 159177 w 3474720"/>
                <a:gd name="connsiteY4" fmla="*/ 1486743 h 1486743"/>
                <a:gd name="connsiteX5" fmla="*/ 0 w 3474720"/>
                <a:gd name="connsiteY5" fmla="*/ 1327566 h 1486743"/>
                <a:gd name="connsiteX6" fmla="*/ 0 w 3474720"/>
                <a:gd name="connsiteY6" fmla="*/ 0 h 148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4720" h="1486743">
                  <a:moveTo>
                    <a:pt x="0" y="0"/>
                  </a:moveTo>
                  <a:lnTo>
                    <a:pt x="3474720" y="0"/>
                  </a:lnTo>
                  <a:lnTo>
                    <a:pt x="3474720" y="1327566"/>
                  </a:lnTo>
                  <a:cubicBezTo>
                    <a:pt x="3474720" y="1415477"/>
                    <a:pt x="3403454" y="1486743"/>
                    <a:pt x="3315543" y="1486743"/>
                  </a:cubicBezTo>
                  <a:lnTo>
                    <a:pt x="159177" y="1486743"/>
                  </a:lnTo>
                  <a:cubicBezTo>
                    <a:pt x="71266" y="1486743"/>
                    <a:pt x="0" y="1415477"/>
                    <a:pt x="0" y="1327566"/>
                  </a:cubicBezTo>
                  <a:lnTo>
                    <a:pt x="0" y="0"/>
                  </a:lnTo>
                  <a:close/>
                </a:path>
              </a:pathLst>
            </a:custGeom>
            <a:solidFill>
              <a:schemeClr val="bg2"/>
            </a:solidFill>
            <a:ln w="19050">
              <a:solidFill>
                <a:schemeClr val="bg1"/>
              </a:solidFill>
            </a:ln>
            <a:effectLst>
              <a:outerShdw blurRad="50800" dist="38100" dir="2700000" algn="tl" rotWithShape="0">
                <a:prstClr val="black">
                  <a:alpha val="40000"/>
                </a:prstClr>
              </a:outerShdw>
            </a:effectLst>
          </p:spPr>
          <p:txBody>
            <a:bodyPr wrap="square" lIns="0" tIns="0" rIns="0" bIns="0" rtlCol="0" anchor="ctr" anchorCtr="1">
              <a:noAutofit/>
            </a:bodyPr>
            <a:lstStyle/>
            <a:p>
              <a:pPr algn="ctr" defTabSz="914105">
                <a:defRPr/>
              </a:pPr>
              <a:r>
                <a:rPr lang="en-US" sz="1467" b="1" kern="0" dirty="0">
                  <a:solidFill>
                    <a:srgbClr val="000000"/>
                  </a:solidFill>
                  <a:latin typeface="IBM Plex Sans" panose="020B0503050203000203" pitchFamily="34" charset="0"/>
                  <a:cs typeface="Arial" pitchFamily="34" charset="0"/>
                </a:rPr>
                <a:t>WebSphere Application Server</a:t>
              </a:r>
            </a:p>
            <a:p>
              <a:pPr algn="ctr" defTabSz="914105">
                <a:lnSpc>
                  <a:spcPts val="1333"/>
                </a:lnSpc>
                <a:spcBef>
                  <a:spcPts val="800"/>
                </a:spcBef>
                <a:spcAft>
                  <a:spcPts val="800"/>
                </a:spcAft>
                <a:defRPr/>
              </a:pPr>
              <a:r>
                <a:rPr lang="en-US" sz="1200" kern="0" dirty="0">
                  <a:solidFill>
                    <a:srgbClr val="000000"/>
                  </a:solidFill>
                  <a:latin typeface="IBM Plex Sans" panose="020B0503050203000203" pitchFamily="34" charset="0"/>
                  <a:cs typeface="Arial" pitchFamily="34" charset="0"/>
                </a:rPr>
                <a:t>WebSphere ND | WebSphere Base</a:t>
              </a:r>
            </a:p>
            <a:p>
              <a:pPr algn="ctr" defTabSz="914105">
                <a:lnSpc>
                  <a:spcPts val="1333"/>
                </a:lnSpc>
                <a:spcBef>
                  <a:spcPts val="800"/>
                </a:spcBef>
                <a:spcAft>
                  <a:spcPts val="800"/>
                </a:spcAft>
                <a:defRPr/>
              </a:pPr>
              <a:r>
                <a:rPr lang="en-US" sz="1200" kern="0" dirty="0">
                  <a:solidFill>
                    <a:srgbClr val="000000"/>
                  </a:solidFill>
                  <a:latin typeface="IBM Plex Sans" panose="020B0503050203000203" pitchFamily="34" charset="0"/>
                  <a:cs typeface="Arial" pitchFamily="34" charset="0"/>
                </a:rPr>
                <a:t>Liberty Core | Mobile Foundation</a:t>
              </a:r>
            </a:p>
            <a:p>
              <a:pPr algn="ctr" defTabSz="914105">
                <a:lnSpc>
                  <a:spcPct val="150000"/>
                </a:lnSpc>
                <a:defRPr/>
              </a:pPr>
              <a:r>
                <a:rPr lang="en-US" sz="1467" b="1" kern="0" dirty="0">
                  <a:solidFill>
                    <a:srgbClr val="000000"/>
                  </a:solidFill>
                  <a:latin typeface="IBM Plex Sans" panose="020B0503050203000203" pitchFamily="34" charset="0"/>
                  <a:cs typeface="Arial" pitchFamily="34" charset="0"/>
                </a:rPr>
                <a:t>JBoss Enterprise Application Platform</a:t>
              </a:r>
            </a:p>
          </p:txBody>
        </p:sp>
        <p:sp>
          <p:nvSpPr>
            <p:cNvPr id="100" name="Round Same Side Corner Rectangle 99">
              <a:extLst>
                <a:ext uri="{FF2B5EF4-FFF2-40B4-BE49-F238E27FC236}">
                  <a16:creationId xmlns:a16="http://schemas.microsoft.com/office/drawing/2014/main" id="{894CFF45-33F1-A643-A5B7-A382931E5BC1}"/>
                </a:ext>
              </a:extLst>
            </p:cNvPr>
            <p:cNvSpPr/>
            <p:nvPr/>
          </p:nvSpPr>
          <p:spPr>
            <a:xfrm>
              <a:off x="621886" y="1007160"/>
              <a:ext cx="3649492" cy="558579"/>
            </a:xfrm>
            <a:prstGeom prst="roundRect">
              <a:avLst/>
            </a:prstGeom>
            <a:solidFill>
              <a:schemeClr val="accent2">
                <a:lumMod val="50000"/>
              </a:schemeClr>
            </a:solidFill>
            <a:ln>
              <a:solidFill>
                <a:schemeClr val="bg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0" tIns="40640" rIns="40640" bIns="40640" numCol="1" spcCol="1270" anchor="ctr" anchorCtr="0">
              <a:noAutofit/>
            </a:bodyPr>
            <a:lstStyle/>
            <a:p>
              <a:pPr algn="ctr" defTabSz="711182">
                <a:spcBef>
                  <a:spcPct val="0"/>
                </a:spcBef>
                <a:spcAft>
                  <a:spcPct val="35000"/>
                </a:spcAft>
                <a:defRPr/>
              </a:pPr>
              <a:r>
                <a:rPr lang="en-US" sz="2000" b="1" dirty="0">
                  <a:solidFill>
                    <a:sysClr val="window" lastClr="FFFFFF"/>
                  </a:solidFill>
                  <a:latin typeface="IBM Plex Sans" panose="020B0503050000000000" pitchFamily="34" charset="77"/>
                </a:rPr>
                <a:t>Run existing apps</a:t>
              </a:r>
              <a:endParaRPr lang="en-US" sz="1200" b="1" dirty="0">
                <a:solidFill>
                  <a:sysClr val="window" lastClr="FFFFFF"/>
                </a:solidFill>
                <a:latin typeface="IBM Plex Sans" panose="020B0503050000000000" pitchFamily="34" charset="77"/>
              </a:endParaRPr>
            </a:p>
          </p:txBody>
        </p:sp>
        <p:grpSp>
          <p:nvGrpSpPr>
            <p:cNvPr id="2" name="Group 1">
              <a:extLst>
                <a:ext uri="{FF2B5EF4-FFF2-40B4-BE49-F238E27FC236}">
                  <a16:creationId xmlns:a16="http://schemas.microsoft.com/office/drawing/2014/main" id="{91BB3CF4-A415-F34F-AAA4-DF28D7B06BE9}"/>
                </a:ext>
              </a:extLst>
            </p:cNvPr>
            <p:cNvGrpSpPr/>
            <p:nvPr/>
          </p:nvGrpSpPr>
          <p:grpSpPr>
            <a:xfrm>
              <a:off x="129633" y="798716"/>
              <a:ext cx="914400" cy="914400"/>
              <a:chOff x="277004" y="760569"/>
              <a:chExt cx="731520" cy="731520"/>
            </a:xfrm>
            <a:effectLst>
              <a:outerShdw blurRad="50800" dist="38100" dir="2700000" algn="tl" rotWithShape="0">
                <a:prstClr val="black">
                  <a:alpha val="40000"/>
                </a:prstClr>
              </a:outerShdw>
            </a:effectLst>
          </p:grpSpPr>
          <p:sp>
            <p:nvSpPr>
              <p:cNvPr id="104" name="Oval 103">
                <a:extLst>
                  <a:ext uri="{FF2B5EF4-FFF2-40B4-BE49-F238E27FC236}">
                    <a16:creationId xmlns:a16="http://schemas.microsoft.com/office/drawing/2014/main" id="{E2DB584D-24D1-6D42-A139-82B8E9217527}"/>
                  </a:ext>
                </a:extLst>
              </p:cNvPr>
              <p:cNvSpPr>
                <a:spLocks noChangeAspect="1"/>
              </p:cNvSpPr>
              <p:nvPr/>
            </p:nvSpPr>
            <p:spPr>
              <a:xfrm>
                <a:off x="277004" y="760569"/>
                <a:ext cx="731520" cy="731520"/>
              </a:xfrm>
              <a:prstGeom prst="ellipse">
                <a:avLst/>
              </a:prstGeom>
              <a:ln>
                <a:solidFill>
                  <a:schemeClr val="bg2"/>
                </a:solidFill>
              </a:ln>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11" name="Graphic 110">
                <a:extLst>
                  <a:ext uri="{FF2B5EF4-FFF2-40B4-BE49-F238E27FC236}">
                    <a16:creationId xmlns:a16="http://schemas.microsoft.com/office/drawing/2014/main" id="{B4197EA3-B087-2D41-9805-C1403E944F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1083" y="890722"/>
                <a:ext cx="457200" cy="457200"/>
              </a:xfrm>
              <a:prstGeom prst="rect">
                <a:avLst/>
              </a:prstGeom>
            </p:spPr>
          </p:pic>
        </p:grpSp>
      </p:grpSp>
      <p:sp>
        <p:nvSpPr>
          <p:cNvPr id="127" name="Round Same Side Corner Rectangle 126">
            <a:extLst>
              <a:ext uri="{FF2B5EF4-FFF2-40B4-BE49-F238E27FC236}">
                <a16:creationId xmlns:a16="http://schemas.microsoft.com/office/drawing/2014/main" id="{B92D3A61-82CE-AE44-A668-789226DFE6E8}"/>
              </a:ext>
            </a:extLst>
          </p:cNvPr>
          <p:cNvSpPr/>
          <p:nvPr/>
        </p:nvSpPr>
        <p:spPr>
          <a:xfrm>
            <a:off x="4821383" y="999487"/>
            <a:ext cx="6805075" cy="548208"/>
          </a:xfrm>
          <a:prstGeom prst="roundRect">
            <a:avLst/>
          </a:prstGeom>
          <a:solidFill>
            <a:schemeClr val="accent3">
              <a:lumMod val="50000"/>
            </a:schemeClr>
          </a:solidFill>
          <a:ln>
            <a:solidFill>
              <a:schemeClr val="bg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0" tIns="40640" rIns="0" bIns="40640" numCol="1" spcCol="1270" anchor="ctr" anchorCtr="0">
            <a:noAutofit/>
          </a:bodyPr>
          <a:lstStyle/>
          <a:p>
            <a:pPr algn="ctr" defTabSz="711182">
              <a:spcBef>
                <a:spcPct val="0"/>
              </a:spcBef>
              <a:spcAft>
                <a:spcPct val="35000"/>
              </a:spcAft>
              <a:defRPr/>
            </a:pPr>
            <a:r>
              <a:rPr lang="en-US" sz="2000" b="1" dirty="0">
                <a:solidFill>
                  <a:sysClr val="window" lastClr="FFFFFF"/>
                </a:solidFill>
                <a:latin typeface="IBM Plex Sans" panose="020B0503050000000000" pitchFamily="34" charset="77"/>
              </a:rPr>
              <a:t>Build new cloud-native apps </a:t>
            </a:r>
            <a:endParaRPr lang="en-US" sz="1200" b="1" dirty="0">
              <a:solidFill>
                <a:sysClr val="window" lastClr="FFFFFF"/>
              </a:solidFill>
              <a:latin typeface="IBM Plex Sans" panose="020B0503050000000000" pitchFamily="34" charset="77"/>
            </a:endParaRPr>
          </a:p>
        </p:txBody>
      </p:sp>
      <p:grpSp>
        <p:nvGrpSpPr>
          <p:cNvPr id="4" name="Group 3">
            <a:extLst>
              <a:ext uri="{FF2B5EF4-FFF2-40B4-BE49-F238E27FC236}">
                <a16:creationId xmlns:a16="http://schemas.microsoft.com/office/drawing/2014/main" id="{D728C586-C087-F443-B72B-C7C4954B9915}"/>
              </a:ext>
            </a:extLst>
          </p:cNvPr>
          <p:cNvGrpSpPr/>
          <p:nvPr/>
        </p:nvGrpSpPr>
        <p:grpSpPr>
          <a:xfrm>
            <a:off x="11080196" y="798716"/>
            <a:ext cx="914400" cy="914400"/>
            <a:chOff x="10998760" y="764452"/>
            <a:chExt cx="731520" cy="731520"/>
          </a:xfrm>
          <a:effectLst>
            <a:outerShdw blurRad="50800" dist="38100" dir="8100000" algn="tr" rotWithShape="0">
              <a:prstClr val="black">
                <a:alpha val="40000"/>
              </a:prstClr>
            </a:outerShdw>
          </a:effectLst>
        </p:grpSpPr>
        <p:sp>
          <p:nvSpPr>
            <p:cNvPr id="128" name="Oval 127">
              <a:extLst>
                <a:ext uri="{FF2B5EF4-FFF2-40B4-BE49-F238E27FC236}">
                  <a16:creationId xmlns:a16="http://schemas.microsoft.com/office/drawing/2014/main" id="{CAC4DCDF-1792-1843-B09E-B5D4DC4BE336}"/>
                </a:ext>
              </a:extLst>
            </p:cNvPr>
            <p:cNvSpPr>
              <a:spLocks noChangeAspect="1"/>
            </p:cNvSpPr>
            <p:nvPr/>
          </p:nvSpPr>
          <p:spPr>
            <a:xfrm>
              <a:off x="10998760" y="764452"/>
              <a:ext cx="731520" cy="731520"/>
            </a:xfrm>
            <a:prstGeom prst="ellipse">
              <a:avLst/>
            </a:prstGeom>
            <a:ln>
              <a:solidFill>
                <a:schemeClr val="bg2"/>
              </a:solidFill>
            </a:ln>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37" name="Graphic 136">
              <a:extLst>
                <a:ext uri="{FF2B5EF4-FFF2-40B4-BE49-F238E27FC236}">
                  <a16:creationId xmlns:a16="http://schemas.microsoft.com/office/drawing/2014/main" id="{C0CA5265-DAE2-8444-A8F7-48FA7FFC46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5920" y="901612"/>
              <a:ext cx="457200" cy="457200"/>
            </a:xfrm>
            <a:prstGeom prst="rect">
              <a:avLst/>
            </a:prstGeom>
          </p:spPr>
        </p:pic>
      </p:grpSp>
      <p:sp>
        <p:nvSpPr>
          <p:cNvPr id="71" name="Rounded Rectangle 70">
            <a:extLst>
              <a:ext uri="{FF2B5EF4-FFF2-40B4-BE49-F238E27FC236}">
                <a16:creationId xmlns:a16="http://schemas.microsoft.com/office/drawing/2014/main" id="{956875C1-E44A-2948-8A6C-90BCF1041CC7}"/>
              </a:ext>
            </a:extLst>
          </p:cNvPr>
          <p:cNvSpPr/>
          <p:nvPr/>
        </p:nvSpPr>
        <p:spPr bwMode="auto">
          <a:xfrm>
            <a:off x="5043715" y="5901218"/>
            <a:ext cx="6360404" cy="427012"/>
          </a:xfrm>
          <a:custGeom>
            <a:avLst/>
            <a:gdLst>
              <a:gd name="connsiteX0" fmla="*/ 0 w 5974855"/>
              <a:gd name="connsiteY0" fmla="*/ 121922 h 731520"/>
              <a:gd name="connsiteX1" fmla="*/ 121922 w 5974855"/>
              <a:gd name="connsiteY1" fmla="*/ 0 h 731520"/>
              <a:gd name="connsiteX2" fmla="*/ 5852933 w 5974855"/>
              <a:gd name="connsiteY2" fmla="*/ 0 h 731520"/>
              <a:gd name="connsiteX3" fmla="*/ 5974855 w 5974855"/>
              <a:gd name="connsiteY3" fmla="*/ 121922 h 731520"/>
              <a:gd name="connsiteX4" fmla="*/ 5974855 w 5974855"/>
              <a:gd name="connsiteY4" fmla="*/ 609598 h 731520"/>
              <a:gd name="connsiteX5" fmla="*/ 5852933 w 5974855"/>
              <a:gd name="connsiteY5" fmla="*/ 731520 h 731520"/>
              <a:gd name="connsiteX6" fmla="*/ 121922 w 5974855"/>
              <a:gd name="connsiteY6" fmla="*/ 731520 h 731520"/>
              <a:gd name="connsiteX7" fmla="*/ 0 w 5974855"/>
              <a:gd name="connsiteY7" fmla="*/ 609598 h 731520"/>
              <a:gd name="connsiteX8" fmla="*/ 0 w 5974855"/>
              <a:gd name="connsiteY8" fmla="*/ 121922 h 731520"/>
              <a:gd name="connsiteX0" fmla="*/ 0 w 5974855"/>
              <a:gd name="connsiteY0" fmla="*/ 121922 h 731520"/>
              <a:gd name="connsiteX1" fmla="*/ 5852933 w 5974855"/>
              <a:gd name="connsiteY1" fmla="*/ 0 h 731520"/>
              <a:gd name="connsiteX2" fmla="*/ 5974855 w 5974855"/>
              <a:gd name="connsiteY2" fmla="*/ 121922 h 731520"/>
              <a:gd name="connsiteX3" fmla="*/ 5974855 w 5974855"/>
              <a:gd name="connsiteY3" fmla="*/ 609598 h 731520"/>
              <a:gd name="connsiteX4" fmla="*/ 5852933 w 5974855"/>
              <a:gd name="connsiteY4" fmla="*/ 731520 h 731520"/>
              <a:gd name="connsiteX5" fmla="*/ 121922 w 5974855"/>
              <a:gd name="connsiteY5" fmla="*/ 731520 h 731520"/>
              <a:gd name="connsiteX6" fmla="*/ 0 w 5974855"/>
              <a:gd name="connsiteY6" fmla="*/ 609598 h 731520"/>
              <a:gd name="connsiteX7" fmla="*/ 0 w 5974855"/>
              <a:gd name="connsiteY7" fmla="*/ 121922 h 731520"/>
              <a:gd name="connsiteX0" fmla="*/ 0 w 5974855"/>
              <a:gd name="connsiteY0" fmla="*/ 60960 h 670558"/>
              <a:gd name="connsiteX1" fmla="*/ 5974855 w 5974855"/>
              <a:gd name="connsiteY1" fmla="*/ 60960 h 670558"/>
              <a:gd name="connsiteX2" fmla="*/ 5974855 w 5974855"/>
              <a:gd name="connsiteY2" fmla="*/ 548636 h 670558"/>
              <a:gd name="connsiteX3" fmla="*/ 5852933 w 5974855"/>
              <a:gd name="connsiteY3" fmla="*/ 670558 h 670558"/>
              <a:gd name="connsiteX4" fmla="*/ 121922 w 5974855"/>
              <a:gd name="connsiteY4" fmla="*/ 670558 h 670558"/>
              <a:gd name="connsiteX5" fmla="*/ 0 w 5974855"/>
              <a:gd name="connsiteY5" fmla="*/ 548636 h 670558"/>
              <a:gd name="connsiteX6" fmla="*/ 0 w 5974855"/>
              <a:gd name="connsiteY6" fmla="*/ 60960 h 670558"/>
              <a:gd name="connsiteX0" fmla="*/ 0 w 5974855"/>
              <a:gd name="connsiteY0" fmla="*/ 0 h 609598"/>
              <a:gd name="connsiteX1" fmla="*/ 5974855 w 5974855"/>
              <a:gd name="connsiteY1" fmla="*/ 0 h 609598"/>
              <a:gd name="connsiteX2" fmla="*/ 5974855 w 5974855"/>
              <a:gd name="connsiteY2" fmla="*/ 487676 h 609598"/>
              <a:gd name="connsiteX3" fmla="*/ 5852933 w 5974855"/>
              <a:gd name="connsiteY3" fmla="*/ 609598 h 609598"/>
              <a:gd name="connsiteX4" fmla="*/ 121922 w 5974855"/>
              <a:gd name="connsiteY4" fmla="*/ 609598 h 609598"/>
              <a:gd name="connsiteX5" fmla="*/ 0 w 5974855"/>
              <a:gd name="connsiteY5" fmla="*/ 487676 h 609598"/>
              <a:gd name="connsiteX6" fmla="*/ 0 w 5974855"/>
              <a:gd name="connsiteY6" fmla="*/ 0 h 60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4855" h="609598">
                <a:moveTo>
                  <a:pt x="0" y="0"/>
                </a:moveTo>
                <a:lnTo>
                  <a:pt x="5974855" y="0"/>
                </a:lnTo>
                <a:lnTo>
                  <a:pt x="5974855" y="487676"/>
                </a:lnTo>
                <a:cubicBezTo>
                  <a:pt x="5974855" y="555012"/>
                  <a:pt x="5920269" y="609598"/>
                  <a:pt x="5852933" y="609598"/>
                </a:cubicBezTo>
                <a:lnTo>
                  <a:pt x="121922" y="609598"/>
                </a:lnTo>
                <a:cubicBezTo>
                  <a:pt x="54586" y="609598"/>
                  <a:pt x="0" y="555012"/>
                  <a:pt x="0" y="487676"/>
                </a:cubicBezTo>
                <a:lnTo>
                  <a:pt x="0" y="0"/>
                </a:lnTo>
                <a:close/>
              </a:path>
            </a:pathLst>
          </a:custGeom>
          <a:solidFill>
            <a:srgbClr val="F8F5FA"/>
          </a:solidFill>
          <a:ln w="19050">
            <a:solidFill>
              <a:schemeClr val="bg1"/>
            </a:solidFill>
            <a:headEnd type="none" w="med" len="med"/>
            <a:tailEnd type="none" w="med" len="med"/>
          </a:ln>
          <a:effectLst>
            <a:outerShdw blurRad="101600" dist="25400" dir="5400000" sx="101000" sy="101000" algn="t" rotWithShape="0">
              <a:prstClr val="black">
                <a:alpha val="30000"/>
              </a:prstClr>
            </a:outerShdw>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ctr" anchorCtr="1" compatLnSpc="1">
            <a:prstTxWarp prst="textNoShape">
              <a:avLst/>
            </a:prstTxWarp>
          </a:bodyPr>
          <a:lstStyle/>
          <a:p>
            <a:pPr marL="9525" lvl="1" algn="ctr" defTabSz="914354">
              <a:defRPr/>
            </a:pPr>
            <a:r>
              <a:rPr lang="en-US" b="1" dirty="0">
                <a:solidFill>
                  <a:srgbClr val="9E0B16"/>
                </a:solidFill>
                <a:latin typeface="IBM Plex Sans" panose="020B0503050203000203" pitchFamily="34" charset="0"/>
                <a:cs typeface="Arial" panose="020B0604020202020204" pitchFamily="34" charset="0"/>
              </a:rPr>
              <a:t>Red Hat OpenShift Container Platform</a:t>
            </a:r>
          </a:p>
        </p:txBody>
      </p:sp>
      <p:grpSp>
        <p:nvGrpSpPr>
          <p:cNvPr id="6" name="Group 5">
            <a:extLst>
              <a:ext uri="{FF2B5EF4-FFF2-40B4-BE49-F238E27FC236}">
                <a16:creationId xmlns:a16="http://schemas.microsoft.com/office/drawing/2014/main" id="{C80D97BC-22D5-0D41-BF01-D0F646A724E1}"/>
              </a:ext>
            </a:extLst>
          </p:cNvPr>
          <p:cNvGrpSpPr/>
          <p:nvPr/>
        </p:nvGrpSpPr>
        <p:grpSpPr>
          <a:xfrm>
            <a:off x="5043715" y="3337368"/>
            <a:ext cx="6360404" cy="1840765"/>
            <a:chOff x="3782786" y="2532937"/>
            <a:chExt cx="4770303" cy="1354121"/>
          </a:xfrm>
          <a:effectLst>
            <a:outerShdw blurRad="101600" dist="25400" dir="5400000" sx="101000" sy="101000" algn="t" rotWithShape="0">
              <a:prstClr val="black">
                <a:alpha val="30000"/>
              </a:prstClr>
            </a:outerShdw>
          </a:effectLst>
        </p:grpSpPr>
        <p:sp>
          <p:nvSpPr>
            <p:cNvPr id="61" name="object 18">
              <a:extLst>
                <a:ext uri="{FF2B5EF4-FFF2-40B4-BE49-F238E27FC236}">
                  <a16:creationId xmlns:a16="http://schemas.microsoft.com/office/drawing/2014/main" id="{45F551BB-677C-E84D-B10E-4E2C7FDB188C}"/>
                </a:ext>
              </a:extLst>
            </p:cNvPr>
            <p:cNvSpPr/>
            <p:nvPr/>
          </p:nvSpPr>
          <p:spPr>
            <a:xfrm>
              <a:off x="3782786" y="2532937"/>
              <a:ext cx="3048382" cy="1354121"/>
            </a:xfrm>
            <a:custGeom>
              <a:avLst/>
              <a:gdLst/>
              <a:ahLst/>
              <a:cxnLst/>
              <a:rect l="l" t="t" r="r" b="b"/>
              <a:pathLst>
                <a:path w="5932170" h="243204">
                  <a:moveTo>
                    <a:pt x="0" y="0"/>
                  </a:moveTo>
                  <a:lnTo>
                    <a:pt x="5931899" y="0"/>
                  </a:lnTo>
                  <a:lnTo>
                    <a:pt x="5931899" y="242999"/>
                  </a:lnTo>
                  <a:lnTo>
                    <a:pt x="0" y="242999"/>
                  </a:lnTo>
                  <a:lnTo>
                    <a:pt x="0" y="0"/>
                  </a:lnTo>
                  <a:close/>
                </a:path>
              </a:pathLst>
            </a:custGeom>
            <a:solidFill>
              <a:srgbClr val="F8F5FA"/>
            </a:solidFill>
            <a:ln w="19050">
              <a:solidFill>
                <a:schemeClr val="bg1"/>
              </a:solidFill>
            </a:ln>
            <a:effectLst/>
          </p:spPr>
          <p:txBody>
            <a:bodyPr wrap="square" lIns="0" tIns="60960" rIns="0" bIns="0" rtlCol="0" anchor="t" anchorCtr="1"/>
            <a:lstStyle/>
            <a:p>
              <a:pPr algn="ctr" defTabSz="914377">
                <a:defRPr/>
              </a:pPr>
              <a:r>
                <a:rPr lang="en-US" sz="1600" b="1" dirty="0">
                  <a:solidFill>
                    <a:srgbClr val="000000"/>
                  </a:solidFill>
                  <a:latin typeface="IBM Plex Sans" panose="020B0503050203000203" pitchFamily="34" charset="0"/>
                </a:rPr>
                <a:t>Red Hat </a:t>
              </a:r>
              <a:r>
                <a:rPr lang="en-US" sz="1600" b="1" dirty="0">
                  <a:solidFill>
                    <a:srgbClr val="9E0B16"/>
                  </a:solidFill>
                  <a:latin typeface="IBM Plex Sans" panose="020B0503050203000203" pitchFamily="34" charset="0"/>
                </a:rPr>
                <a:t>Runtimes</a:t>
              </a:r>
              <a:endParaRPr sz="1600" b="1" dirty="0">
                <a:solidFill>
                  <a:srgbClr val="9E0B16"/>
                </a:solidFill>
                <a:latin typeface="IBM Plex Sans" panose="020B0503050203000203" pitchFamily="34" charset="0"/>
              </a:endParaRPr>
            </a:p>
          </p:txBody>
        </p:sp>
        <p:sp>
          <p:nvSpPr>
            <p:cNvPr id="68" name="object 18">
              <a:extLst>
                <a:ext uri="{FF2B5EF4-FFF2-40B4-BE49-F238E27FC236}">
                  <a16:creationId xmlns:a16="http://schemas.microsoft.com/office/drawing/2014/main" id="{3E4D3597-6AD4-FC4F-A8CF-155861D37AF2}"/>
                </a:ext>
              </a:extLst>
            </p:cNvPr>
            <p:cNvSpPr/>
            <p:nvPr/>
          </p:nvSpPr>
          <p:spPr>
            <a:xfrm>
              <a:off x="6836145" y="2532937"/>
              <a:ext cx="1716944" cy="1354121"/>
            </a:xfrm>
            <a:custGeom>
              <a:avLst/>
              <a:gdLst/>
              <a:ahLst/>
              <a:cxnLst/>
              <a:rect l="l" t="t" r="r" b="b"/>
              <a:pathLst>
                <a:path w="5932170" h="243204">
                  <a:moveTo>
                    <a:pt x="0" y="0"/>
                  </a:moveTo>
                  <a:lnTo>
                    <a:pt x="5931899" y="0"/>
                  </a:lnTo>
                  <a:lnTo>
                    <a:pt x="5931899" y="242999"/>
                  </a:lnTo>
                  <a:lnTo>
                    <a:pt x="0" y="242999"/>
                  </a:lnTo>
                  <a:lnTo>
                    <a:pt x="0" y="0"/>
                  </a:lnTo>
                  <a:close/>
                </a:path>
              </a:pathLst>
            </a:custGeom>
            <a:solidFill>
              <a:srgbClr val="F8F5FA"/>
            </a:solidFill>
            <a:ln w="19050">
              <a:solidFill>
                <a:schemeClr val="bg1"/>
              </a:solidFill>
            </a:ln>
            <a:effectLst/>
          </p:spPr>
          <p:txBody>
            <a:bodyPr wrap="square" lIns="0" tIns="60960" rIns="0" bIns="0" rtlCol="0" anchor="t" anchorCtr="1"/>
            <a:lstStyle/>
            <a:p>
              <a:pPr algn="ctr" defTabSz="914377">
                <a:defRPr/>
              </a:pPr>
              <a:r>
                <a:rPr lang="en-US" sz="1600" b="1" dirty="0">
                  <a:solidFill>
                    <a:srgbClr val="6E177D">
                      <a:lumMod val="75000"/>
                    </a:srgbClr>
                  </a:solidFill>
                  <a:latin typeface="IBM Plex Sans" panose="020B0503050203000203" pitchFamily="34" charset="0"/>
                </a:rPr>
                <a:t>WebSphere</a:t>
              </a:r>
              <a:endParaRPr sz="1600" b="1" dirty="0">
                <a:solidFill>
                  <a:srgbClr val="6E177D">
                    <a:lumMod val="75000"/>
                  </a:srgbClr>
                </a:solidFill>
                <a:latin typeface="IBM Plex Sans" panose="020B0503050203000203" pitchFamily="34" charset="0"/>
              </a:endParaRPr>
            </a:p>
          </p:txBody>
        </p:sp>
      </p:grpSp>
      <p:sp>
        <p:nvSpPr>
          <p:cNvPr id="44" name="object 10">
            <a:extLst>
              <a:ext uri="{FF2B5EF4-FFF2-40B4-BE49-F238E27FC236}">
                <a16:creationId xmlns:a16="http://schemas.microsoft.com/office/drawing/2014/main" id="{C3E88D67-3840-EF40-BEB4-75B82D76EC59}"/>
              </a:ext>
            </a:extLst>
          </p:cNvPr>
          <p:cNvSpPr txBox="1"/>
          <p:nvPr/>
        </p:nvSpPr>
        <p:spPr>
          <a:xfrm>
            <a:off x="5127441" y="3672345"/>
            <a:ext cx="1389252" cy="426720"/>
          </a:xfrm>
          <a:prstGeom prst="rect">
            <a:avLst/>
          </a:prstGeom>
          <a:solidFill>
            <a:srgbClr val="00A1A3"/>
          </a:solidFill>
          <a:ln w="6350">
            <a:solidFill>
              <a:schemeClr val="bg1"/>
            </a:solidFill>
          </a:ln>
        </p:spPr>
        <p:txBody>
          <a:bodyPr vert="horz" wrap="square" lIns="0" tIns="0" rIns="0" bIns="0" rtlCol="0" anchor="ctr" anchorCtr="1">
            <a:noAutofit/>
          </a:bodyPr>
          <a:lstStyle/>
          <a:p>
            <a:pPr marL="11113" algn="ctr" defTabSz="914377">
              <a:tabLst>
                <a:tab pos="49212" algn="l"/>
              </a:tabLst>
              <a:defRPr/>
            </a:pPr>
            <a:r>
              <a:rPr lang="en-US" sz="1200" b="1" spc="-31" dirty="0">
                <a:solidFill>
                  <a:srgbClr val="EAEAEA"/>
                </a:solidFill>
                <a:latin typeface="IBM Plex Sans" panose="020B0503050203000203" pitchFamily="34" charset="0"/>
                <a:cs typeface="Arial"/>
              </a:rPr>
              <a:t>Java/Jakarta EE</a:t>
            </a:r>
            <a:endParaRPr lang="en-US" sz="1200" b="1" dirty="0">
              <a:solidFill>
                <a:srgbClr val="EAEAEA"/>
              </a:solidFill>
              <a:latin typeface="IBM Plex Sans" panose="020B0503050203000203" pitchFamily="34" charset="0"/>
              <a:cs typeface="Arial"/>
            </a:endParaRPr>
          </a:p>
          <a:p>
            <a:pPr marL="11113" algn="ctr" defTabSz="914377">
              <a:tabLst>
                <a:tab pos="49212" algn="l"/>
              </a:tabLst>
              <a:defRPr/>
            </a:pPr>
            <a:r>
              <a:rPr lang="en-US" sz="900" spc="-45" dirty="0">
                <a:solidFill>
                  <a:srgbClr val="EAEAEA"/>
                </a:solidFill>
                <a:latin typeface="IBM Plex Sans" panose="020B0503050203000203" pitchFamily="34" charset="0"/>
                <a:cs typeface="Arial"/>
              </a:rPr>
              <a:t>Open </a:t>
            </a:r>
            <a:r>
              <a:rPr lang="en-US" sz="900" spc="-31" dirty="0">
                <a:solidFill>
                  <a:srgbClr val="EAEAEA"/>
                </a:solidFill>
                <a:latin typeface="IBM Plex Sans" panose="020B0503050203000203" pitchFamily="34" charset="0"/>
                <a:cs typeface="Arial"/>
              </a:rPr>
              <a:t>Liberty</a:t>
            </a:r>
            <a:r>
              <a:rPr lang="en-US" sz="900" dirty="0">
                <a:solidFill>
                  <a:srgbClr val="EAEAEA"/>
                </a:solidFill>
                <a:latin typeface="IBM Plex Sans" panose="020B0503050203000203" pitchFamily="34" charset="0"/>
                <a:cs typeface="Arial"/>
              </a:rPr>
              <a:t>, </a:t>
            </a:r>
            <a:r>
              <a:rPr lang="en-US" sz="900" spc="-35" dirty="0">
                <a:solidFill>
                  <a:srgbClr val="EAEAEA"/>
                </a:solidFill>
                <a:latin typeface="IBM Plex Sans" panose="020B0503050203000203" pitchFamily="34" charset="0"/>
                <a:cs typeface="Arial"/>
              </a:rPr>
              <a:t>JBoss </a:t>
            </a:r>
            <a:r>
              <a:rPr lang="en-US" sz="900" spc="-75" dirty="0">
                <a:solidFill>
                  <a:srgbClr val="EAEAEA"/>
                </a:solidFill>
                <a:latin typeface="IBM Plex Sans" panose="020B0503050203000203" pitchFamily="34" charset="0"/>
                <a:cs typeface="Arial"/>
              </a:rPr>
              <a:t>EAP</a:t>
            </a:r>
            <a:endParaRPr lang="en-US" sz="900" dirty="0">
              <a:solidFill>
                <a:srgbClr val="EAEAEA"/>
              </a:solidFill>
              <a:latin typeface="IBM Plex Sans" panose="020B0503050203000203" pitchFamily="34" charset="0"/>
              <a:cs typeface="Arial"/>
            </a:endParaRPr>
          </a:p>
        </p:txBody>
      </p:sp>
      <p:sp>
        <p:nvSpPr>
          <p:cNvPr id="45" name="object 11">
            <a:extLst>
              <a:ext uri="{FF2B5EF4-FFF2-40B4-BE49-F238E27FC236}">
                <a16:creationId xmlns:a16="http://schemas.microsoft.com/office/drawing/2014/main" id="{C1B86ABB-53FC-5944-A52A-31FD7777407D}"/>
              </a:ext>
            </a:extLst>
          </p:cNvPr>
          <p:cNvSpPr txBox="1"/>
          <p:nvPr/>
        </p:nvSpPr>
        <p:spPr>
          <a:xfrm>
            <a:off x="6603919" y="3672345"/>
            <a:ext cx="1158240" cy="426720"/>
          </a:xfrm>
          <a:prstGeom prst="rect">
            <a:avLst/>
          </a:prstGeom>
          <a:solidFill>
            <a:srgbClr val="00A1A3"/>
          </a:solidFill>
          <a:ln w="6350">
            <a:solidFill>
              <a:schemeClr val="bg1"/>
            </a:solidFill>
          </a:ln>
        </p:spPr>
        <p:txBody>
          <a:bodyPr vert="horz" wrap="square" lIns="0" tIns="55244" rIns="0" bIns="0" rtlCol="0" anchor="ctr" anchorCtr="1">
            <a:noAutofit/>
          </a:bodyPr>
          <a:lstStyle/>
          <a:p>
            <a:pPr marL="11113" algn="ctr" defTabSz="914377">
              <a:spcBef>
                <a:spcPts val="435"/>
              </a:spcBef>
              <a:defRPr/>
            </a:pPr>
            <a:r>
              <a:rPr lang="en-US" sz="1200" b="1" spc="-60" dirty="0">
                <a:solidFill>
                  <a:srgbClr val="EAEAEA"/>
                </a:solidFill>
                <a:latin typeface="IBM Plex Sans" panose="020B0503050203000203" pitchFamily="34" charset="0"/>
                <a:cs typeface="Arial"/>
              </a:rPr>
              <a:t>Java</a:t>
            </a:r>
            <a:r>
              <a:rPr sz="1200" b="1" spc="-131" dirty="0">
                <a:solidFill>
                  <a:srgbClr val="EAEAEA"/>
                </a:solidFill>
                <a:latin typeface="IBM Plex Sans" panose="020B0503050203000203" pitchFamily="34" charset="0"/>
                <a:cs typeface="Arial"/>
              </a:rPr>
              <a:t> </a:t>
            </a:r>
            <a:r>
              <a:rPr sz="1200" b="1" spc="-100" dirty="0">
                <a:solidFill>
                  <a:srgbClr val="EAEAEA"/>
                </a:solidFill>
                <a:latin typeface="IBM Plex Sans" panose="020B0503050203000203" pitchFamily="34" charset="0"/>
                <a:cs typeface="Arial"/>
              </a:rPr>
              <a:t>SE</a:t>
            </a:r>
            <a:endParaRPr sz="1200" b="1" dirty="0">
              <a:solidFill>
                <a:srgbClr val="EAEAEA"/>
              </a:solidFill>
              <a:latin typeface="IBM Plex Sans" panose="020B0503050203000203" pitchFamily="34" charset="0"/>
              <a:cs typeface="Arial"/>
            </a:endParaRPr>
          </a:p>
          <a:p>
            <a:pPr marL="11113" algn="ctr" defTabSz="914377">
              <a:spcBef>
                <a:spcPts val="95"/>
              </a:spcBef>
              <a:defRPr/>
            </a:pPr>
            <a:r>
              <a:rPr sz="900" spc="-31" dirty="0">
                <a:solidFill>
                  <a:srgbClr val="EAEAEA"/>
                </a:solidFill>
                <a:latin typeface="IBM Plex Sans" panose="020B0503050203000203" pitchFamily="34" charset="0"/>
                <a:cs typeface="Arial"/>
              </a:rPr>
              <a:t>O</a:t>
            </a:r>
            <a:r>
              <a:rPr lang="en-US" sz="900" spc="-31" dirty="0">
                <a:solidFill>
                  <a:srgbClr val="EAEAEA"/>
                </a:solidFill>
                <a:latin typeface="IBM Plex Sans" panose="020B0503050203000203" pitchFamily="34" charset="0"/>
                <a:cs typeface="Arial"/>
              </a:rPr>
              <a:t>pen</a:t>
            </a:r>
            <a:r>
              <a:rPr sz="900" spc="-31" dirty="0">
                <a:solidFill>
                  <a:srgbClr val="EAEAEA"/>
                </a:solidFill>
                <a:latin typeface="IBM Plex Sans" panose="020B0503050203000203" pitchFamily="34" charset="0"/>
                <a:cs typeface="Arial"/>
              </a:rPr>
              <a:t>JDK</a:t>
            </a:r>
            <a:endParaRPr sz="900" dirty="0">
              <a:solidFill>
                <a:srgbClr val="EAEAEA"/>
              </a:solidFill>
              <a:latin typeface="IBM Plex Sans" panose="020B0503050203000203" pitchFamily="34" charset="0"/>
              <a:cs typeface="Arial"/>
            </a:endParaRPr>
          </a:p>
        </p:txBody>
      </p:sp>
      <p:sp>
        <p:nvSpPr>
          <p:cNvPr id="47" name="object 12">
            <a:extLst>
              <a:ext uri="{FF2B5EF4-FFF2-40B4-BE49-F238E27FC236}">
                <a16:creationId xmlns:a16="http://schemas.microsoft.com/office/drawing/2014/main" id="{FCC0B08B-DC62-BE49-8771-AEF32A064025}"/>
              </a:ext>
            </a:extLst>
          </p:cNvPr>
          <p:cNvSpPr txBox="1"/>
          <p:nvPr/>
        </p:nvSpPr>
        <p:spPr>
          <a:xfrm>
            <a:off x="7849385" y="4162596"/>
            <a:ext cx="1158240" cy="426720"/>
          </a:xfrm>
          <a:prstGeom prst="rect">
            <a:avLst/>
          </a:prstGeom>
          <a:solidFill>
            <a:srgbClr val="00A1A3"/>
          </a:solidFill>
          <a:ln w="6350">
            <a:solidFill>
              <a:schemeClr val="bg1"/>
            </a:solidFill>
          </a:ln>
        </p:spPr>
        <p:txBody>
          <a:bodyPr vert="horz" wrap="square" lIns="0" tIns="38100" rIns="0" bIns="0" rtlCol="0" anchor="ctr" anchorCtr="1">
            <a:noAutofit/>
          </a:bodyPr>
          <a:lstStyle/>
          <a:p>
            <a:pPr marL="11113" algn="ctr" defTabSz="914377">
              <a:spcBef>
                <a:spcPts val="300"/>
              </a:spcBef>
              <a:defRPr/>
            </a:pPr>
            <a:r>
              <a:rPr lang="en-US" sz="1200" b="1" spc="-80" dirty="0">
                <a:solidFill>
                  <a:srgbClr val="EAEAEA"/>
                </a:solidFill>
                <a:latin typeface="IBM Plex Sans" panose="020B0503050203000203" pitchFamily="34" charset="0"/>
                <a:cs typeface="Arial"/>
              </a:rPr>
              <a:t>Serverless</a:t>
            </a:r>
            <a:endParaRPr sz="1200" b="1" dirty="0">
              <a:solidFill>
                <a:srgbClr val="EAEAEA"/>
              </a:solidFill>
              <a:latin typeface="IBM Plex Sans" panose="020B0503050203000203" pitchFamily="34" charset="0"/>
              <a:cs typeface="Arial"/>
            </a:endParaRPr>
          </a:p>
          <a:p>
            <a:pPr marL="11113" algn="ctr" defTabSz="914377">
              <a:defRPr/>
            </a:pPr>
            <a:r>
              <a:rPr sz="900" spc="-45" dirty="0">
                <a:solidFill>
                  <a:srgbClr val="EAEAEA"/>
                </a:solidFill>
                <a:latin typeface="IBM Plex Sans" panose="020B0503050203000203" pitchFamily="34" charset="0"/>
                <a:cs typeface="Arial"/>
              </a:rPr>
              <a:t>C</a:t>
            </a:r>
            <a:r>
              <a:rPr lang="en-US" sz="900" spc="-45" dirty="0">
                <a:solidFill>
                  <a:srgbClr val="EAEAEA"/>
                </a:solidFill>
                <a:latin typeface="IBM Plex Sans" panose="020B0503050203000203" pitchFamily="34" charset="0"/>
                <a:cs typeface="Arial"/>
              </a:rPr>
              <a:t>loud</a:t>
            </a:r>
            <a:r>
              <a:rPr sz="900" spc="-55" dirty="0">
                <a:solidFill>
                  <a:srgbClr val="EAEAEA"/>
                </a:solidFill>
                <a:latin typeface="IBM Plex Sans" panose="020B0503050203000203" pitchFamily="34" charset="0"/>
                <a:cs typeface="Arial"/>
              </a:rPr>
              <a:t> </a:t>
            </a:r>
            <a:r>
              <a:rPr sz="900" spc="-40" dirty="0">
                <a:solidFill>
                  <a:srgbClr val="EAEAEA"/>
                </a:solidFill>
                <a:latin typeface="IBM Plex Sans" panose="020B0503050203000203" pitchFamily="34" charset="0"/>
                <a:cs typeface="Arial"/>
              </a:rPr>
              <a:t>F</a:t>
            </a:r>
            <a:r>
              <a:rPr lang="en-US" sz="900" spc="-40" dirty="0">
                <a:solidFill>
                  <a:srgbClr val="EAEAEA"/>
                </a:solidFill>
                <a:latin typeface="IBM Plex Sans" panose="020B0503050203000203" pitchFamily="34" charset="0"/>
                <a:cs typeface="Arial"/>
              </a:rPr>
              <a:t>unctions</a:t>
            </a:r>
            <a:endParaRPr sz="900" dirty="0">
              <a:solidFill>
                <a:srgbClr val="EAEAEA"/>
              </a:solidFill>
              <a:latin typeface="IBM Plex Sans" panose="020B0503050203000203" pitchFamily="34" charset="0"/>
              <a:cs typeface="Arial"/>
            </a:endParaRPr>
          </a:p>
        </p:txBody>
      </p:sp>
      <p:sp>
        <p:nvSpPr>
          <p:cNvPr id="48" name="object 13">
            <a:extLst>
              <a:ext uri="{FF2B5EF4-FFF2-40B4-BE49-F238E27FC236}">
                <a16:creationId xmlns:a16="http://schemas.microsoft.com/office/drawing/2014/main" id="{3C17BE63-D77C-8C43-A76B-76E76E4A59B7}"/>
              </a:ext>
            </a:extLst>
          </p:cNvPr>
          <p:cNvSpPr txBox="1"/>
          <p:nvPr/>
        </p:nvSpPr>
        <p:spPr>
          <a:xfrm>
            <a:off x="6603919" y="4162596"/>
            <a:ext cx="1158240" cy="426720"/>
          </a:xfrm>
          <a:prstGeom prst="rect">
            <a:avLst/>
          </a:prstGeom>
          <a:solidFill>
            <a:srgbClr val="00A1A3"/>
          </a:solidFill>
          <a:ln w="6350">
            <a:solidFill>
              <a:schemeClr val="bg1"/>
            </a:solidFill>
          </a:ln>
        </p:spPr>
        <p:txBody>
          <a:bodyPr vert="horz" wrap="square" lIns="0" tIns="37465" rIns="0" bIns="0" rtlCol="0" anchor="ctr" anchorCtr="1">
            <a:noAutofit/>
          </a:bodyPr>
          <a:lstStyle/>
          <a:p>
            <a:pPr algn="ctr" defTabSz="914377">
              <a:spcBef>
                <a:spcPts val="295"/>
              </a:spcBef>
              <a:defRPr/>
            </a:pPr>
            <a:r>
              <a:rPr lang="en-US" sz="1200" b="1" spc="-60" dirty="0">
                <a:solidFill>
                  <a:srgbClr val="EAEAEA"/>
                </a:solidFill>
                <a:latin typeface="IBM Plex Sans" panose="020B0503050203000203" pitchFamily="34" charset="0"/>
                <a:cs typeface="Arial"/>
              </a:rPr>
              <a:t>Spring</a:t>
            </a:r>
            <a:endParaRPr sz="1200" b="1" dirty="0">
              <a:solidFill>
                <a:srgbClr val="EAEAEA"/>
              </a:solidFill>
              <a:latin typeface="IBM Plex Sans" panose="020B0503050203000203" pitchFamily="34" charset="0"/>
              <a:cs typeface="Arial"/>
            </a:endParaRPr>
          </a:p>
          <a:p>
            <a:pPr algn="ctr" defTabSz="914377">
              <a:defRPr/>
            </a:pPr>
            <a:r>
              <a:rPr sz="900" spc="-45" dirty="0">
                <a:solidFill>
                  <a:srgbClr val="EAEAEA"/>
                </a:solidFill>
                <a:latin typeface="IBM Plex Sans" panose="020B0503050203000203" pitchFamily="34" charset="0"/>
                <a:cs typeface="Arial"/>
              </a:rPr>
              <a:t>S</a:t>
            </a:r>
            <a:r>
              <a:rPr lang="en-US" sz="900" spc="-45" dirty="0">
                <a:solidFill>
                  <a:srgbClr val="EAEAEA"/>
                </a:solidFill>
                <a:latin typeface="IBM Plex Sans" panose="020B0503050203000203" pitchFamily="34" charset="0"/>
                <a:cs typeface="Arial"/>
              </a:rPr>
              <a:t>pring Boot</a:t>
            </a:r>
            <a:endParaRPr sz="1000" dirty="0">
              <a:solidFill>
                <a:srgbClr val="EAEAEA"/>
              </a:solidFill>
              <a:latin typeface="IBM Plex Sans" panose="020B0503050203000203" pitchFamily="34" charset="0"/>
              <a:cs typeface="Arial"/>
            </a:endParaRPr>
          </a:p>
        </p:txBody>
      </p:sp>
      <p:sp>
        <p:nvSpPr>
          <p:cNvPr id="56" name="object 21">
            <a:extLst>
              <a:ext uri="{FF2B5EF4-FFF2-40B4-BE49-F238E27FC236}">
                <a16:creationId xmlns:a16="http://schemas.microsoft.com/office/drawing/2014/main" id="{67C3FB54-0BFB-084D-920C-2AAD578C0A5A}"/>
              </a:ext>
            </a:extLst>
          </p:cNvPr>
          <p:cNvSpPr txBox="1"/>
          <p:nvPr/>
        </p:nvSpPr>
        <p:spPr>
          <a:xfrm>
            <a:off x="5127441" y="4642547"/>
            <a:ext cx="1389252" cy="426720"/>
          </a:xfrm>
          <a:prstGeom prst="rect">
            <a:avLst/>
          </a:prstGeom>
          <a:solidFill>
            <a:srgbClr val="00A1A3"/>
          </a:solidFill>
          <a:ln w="6350">
            <a:solidFill>
              <a:schemeClr val="bg1"/>
            </a:solidFill>
          </a:ln>
        </p:spPr>
        <p:txBody>
          <a:bodyPr vert="horz" wrap="square" lIns="0" tIns="0" rIns="0" bIns="0" rtlCol="0" anchor="ctr" anchorCtr="1">
            <a:noAutofit/>
          </a:bodyPr>
          <a:lstStyle/>
          <a:p>
            <a:pPr marL="635" algn="ctr" defTabSz="914377">
              <a:defRPr/>
            </a:pPr>
            <a:r>
              <a:rPr lang="en-US" sz="1200" b="1" spc="-55" dirty="0">
                <a:solidFill>
                  <a:srgbClr val="EAEAEA"/>
                </a:solidFill>
                <a:latin typeface="IBM Plex Sans" panose="020B0503050203000203" pitchFamily="34" charset="0"/>
                <a:cs typeface="Arial"/>
              </a:rPr>
              <a:t>MicroProfile</a:t>
            </a:r>
            <a:endParaRPr lang="en-US" sz="1200" b="1" dirty="0">
              <a:solidFill>
                <a:srgbClr val="EAEAEA"/>
              </a:solidFill>
              <a:latin typeface="IBM Plex Sans" panose="020B0503050203000203" pitchFamily="34" charset="0"/>
              <a:cs typeface="Arial"/>
            </a:endParaRPr>
          </a:p>
          <a:p>
            <a:pPr marL="635" algn="ctr" defTabSz="914377">
              <a:defRPr/>
            </a:pPr>
            <a:r>
              <a:rPr lang="en-GB" sz="900" spc="-45" dirty="0">
                <a:solidFill>
                  <a:srgbClr val="EAEAEA"/>
                </a:solidFill>
                <a:latin typeface="IBM Plex Sans" panose="020B0503050203000203" pitchFamily="34" charset="0"/>
                <a:cs typeface="Arial"/>
              </a:rPr>
              <a:t>Open </a:t>
            </a:r>
            <a:r>
              <a:rPr lang="en-GB" sz="900" spc="-31" dirty="0">
                <a:solidFill>
                  <a:srgbClr val="EAEAEA"/>
                </a:solidFill>
                <a:latin typeface="IBM Plex Sans" panose="020B0503050203000203" pitchFamily="34" charset="0"/>
                <a:cs typeface="Arial"/>
              </a:rPr>
              <a:t>Liberty , </a:t>
            </a:r>
            <a:r>
              <a:rPr lang="en-US" sz="900" spc="-35" dirty="0">
                <a:solidFill>
                  <a:srgbClr val="EAEAEA"/>
                </a:solidFill>
                <a:latin typeface="IBM Plex Sans" panose="020B0503050203000203" pitchFamily="34" charset="0"/>
                <a:cs typeface="Arial"/>
              </a:rPr>
              <a:t>Thorntail</a:t>
            </a:r>
            <a:endParaRPr sz="900" dirty="0">
              <a:solidFill>
                <a:srgbClr val="EAEAEA"/>
              </a:solidFill>
              <a:latin typeface="IBM Plex Sans" panose="020B0503050203000203" pitchFamily="34" charset="0"/>
              <a:cs typeface="Arial"/>
            </a:endParaRPr>
          </a:p>
        </p:txBody>
      </p:sp>
      <p:sp>
        <p:nvSpPr>
          <p:cNvPr id="62" name="object 10">
            <a:extLst>
              <a:ext uri="{FF2B5EF4-FFF2-40B4-BE49-F238E27FC236}">
                <a16:creationId xmlns:a16="http://schemas.microsoft.com/office/drawing/2014/main" id="{F82C642B-7ACD-EC48-B2B9-7A83C3A5730D}"/>
              </a:ext>
            </a:extLst>
          </p:cNvPr>
          <p:cNvSpPr txBox="1"/>
          <p:nvPr/>
        </p:nvSpPr>
        <p:spPr>
          <a:xfrm>
            <a:off x="7849385" y="3672345"/>
            <a:ext cx="1158240" cy="426720"/>
          </a:xfrm>
          <a:prstGeom prst="rect">
            <a:avLst/>
          </a:prstGeom>
          <a:solidFill>
            <a:srgbClr val="00A1A3"/>
          </a:solidFill>
          <a:ln w="6350">
            <a:solidFill>
              <a:schemeClr val="bg1"/>
            </a:solidFill>
          </a:ln>
        </p:spPr>
        <p:txBody>
          <a:bodyPr vert="horz" wrap="square" lIns="0" tIns="0" rIns="0" bIns="0" rtlCol="0" anchor="ctr" anchorCtr="1">
            <a:noAutofit/>
          </a:bodyPr>
          <a:lstStyle/>
          <a:p>
            <a:pPr marL="11113" algn="ctr" defTabSz="914377">
              <a:tabLst>
                <a:tab pos="49212" algn="l"/>
              </a:tabLst>
              <a:defRPr/>
            </a:pPr>
            <a:r>
              <a:rPr lang="en-US" sz="1200" b="1" spc="-31" dirty="0">
                <a:solidFill>
                  <a:srgbClr val="EAEAEA"/>
                </a:solidFill>
                <a:latin typeface="IBM Plex Sans" panose="020B0503050203000203" pitchFamily="34" charset="0"/>
                <a:cs typeface="Arial"/>
              </a:rPr>
              <a:t>Java Web</a:t>
            </a:r>
          </a:p>
          <a:p>
            <a:pPr marL="11113" algn="ctr" defTabSz="914377">
              <a:tabLst>
                <a:tab pos="49212" algn="l"/>
              </a:tabLst>
              <a:defRPr/>
            </a:pPr>
            <a:r>
              <a:rPr sz="900" spc="-35" dirty="0">
                <a:solidFill>
                  <a:srgbClr val="EAEAEA"/>
                </a:solidFill>
                <a:latin typeface="IBM Plex Sans" panose="020B0503050203000203" pitchFamily="34" charset="0"/>
                <a:cs typeface="Arial"/>
              </a:rPr>
              <a:t>JB</a:t>
            </a:r>
            <a:r>
              <a:rPr lang="en-US" sz="900" spc="-35" dirty="0">
                <a:solidFill>
                  <a:srgbClr val="EAEAEA"/>
                </a:solidFill>
                <a:latin typeface="IBM Plex Sans" panose="020B0503050203000203" pitchFamily="34" charset="0"/>
                <a:cs typeface="Arial"/>
              </a:rPr>
              <a:t>oss</a:t>
            </a:r>
            <a:r>
              <a:rPr sz="900" spc="-35" dirty="0">
                <a:solidFill>
                  <a:srgbClr val="EAEAEA"/>
                </a:solidFill>
                <a:latin typeface="IBM Plex Sans" panose="020B0503050203000203" pitchFamily="34" charset="0"/>
                <a:cs typeface="Arial"/>
              </a:rPr>
              <a:t> </a:t>
            </a:r>
            <a:r>
              <a:rPr lang="en-US" sz="900" spc="-35" dirty="0">
                <a:solidFill>
                  <a:srgbClr val="EAEAEA"/>
                </a:solidFill>
                <a:latin typeface="IBM Plex Sans" panose="020B0503050203000203" pitchFamily="34" charset="0"/>
                <a:cs typeface="Arial"/>
              </a:rPr>
              <a:t>WS</a:t>
            </a:r>
            <a:endParaRPr sz="900" dirty="0">
              <a:solidFill>
                <a:srgbClr val="EAEAEA"/>
              </a:solidFill>
              <a:latin typeface="IBM Plex Sans" panose="020B0503050203000203" pitchFamily="34" charset="0"/>
              <a:cs typeface="Arial"/>
            </a:endParaRPr>
          </a:p>
        </p:txBody>
      </p:sp>
      <p:sp>
        <p:nvSpPr>
          <p:cNvPr id="63" name="object 13">
            <a:extLst>
              <a:ext uri="{FF2B5EF4-FFF2-40B4-BE49-F238E27FC236}">
                <a16:creationId xmlns:a16="http://schemas.microsoft.com/office/drawing/2014/main" id="{A9DB7AE8-A851-904E-80E1-994DA4D611EC}"/>
              </a:ext>
            </a:extLst>
          </p:cNvPr>
          <p:cNvSpPr txBox="1"/>
          <p:nvPr/>
        </p:nvSpPr>
        <p:spPr>
          <a:xfrm>
            <a:off x="5127441" y="4162596"/>
            <a:ext cx="1389252" cy="426720"/>
          </a:xfrm>
          <a:prstGeom prst="rect">
            <a:avLst/>
          </a:prstGeom>
          <a:solidFill>
            <a:srgbClr val="00A1A3"/>
          </a:solidFill>
          <a:ln w="6350">
            <a:solidFill>
              <a:schemeClr val="bg1"/>
            </a:solidFill>
          </a:ln>
        </p:spPr>
        <p:txBody>
          <a:bodyPr vert="horz" wrap="square" lIns="0" tIns="37465" rIns="0" bIns="0" rtlCol="0" anchor="ctr" anchorCtr="1">
            <a:noAutofit/>
          </a:bodyPr>
          <a:lstStyle/>
          <a:p>
            <a:pPr algn="ctr" defTabSz="914377">
              <a:spcBef>
                <a:spcPts val="295"/>
              </a:spcBef>
              <a:defRPr/>
            </a:pPr>
            <a:r>
              <a:rPr lang="en-US" sz="1200" b="1" spc="-60" dirty="0">
                <a:solidFill>
                  <a:srgbClr val="EAEAEA"/>
                </a:solidFill>
                <a:latin typeface="IBM Plex Sans" panose="020B0503050203000203" pitchFamily="34" charset="0"/>
                <a:cs typeface="Arial"/>
              </a:rPr>
              <a:t>Javascript</a:t>
            </a:r>
            <a:endParaRPr sz="1200" b="1" dirty="0">
              <a:solidFill>
                <a:srgbClr val="EAEAEA"/>
              </a:solidFill>
              <a:latin typeface="IBM Plex Sans" panose="020B0503050203000203" pitchFamily="34" charset="0"/>
              <a:cs typeface="Arial"/>
            </a:endParaRPr>
          </a:p>
          <a:p>
            <a:pPr algn="ctr" defTabSz="914377">
              <a:defRPr/>
            </a:pPr>
            <a:r>
              <a:rPr lang="en-US" sz="900" spc="-45" dirty="0">
                <a:solidFill>
                  <a:srgbClr val="EAEAEA"/>
                </a:solidFill>
                <a:latin typeface="IBM Plex Sans" panose="020B0503050203000203" pitchFamily="34" charset="0"/>
                <a:cs typeface="Arial"/>
              </a:rPr>
              <a:t>Node.js</a:t>
            </a:r>
            <a:endParaRPr sz="1000" dirty="0">
              <a:solidFill>
                <a:srgbClr val="EAEAEA"/>
              </a:solidFill>
              <a:latin typeface="IBM Plex Sans" panose="020B0503050203000203" pitchFamily="34" charset="0"/>
              <a:cs typeface="Arial"/>
            </a:endParaRPr>
          </a:p>
        </p:txBody>
      </p:sp>
      <p:sp>
        <p:nvSpPr>
          <p:cNvPr id="64" name="object 13">
            <a:extLst>
              <a:ext uri="{FF2B5EF4-FFF2-40B4-BE49-F238E27FC236}">
                <a16:creationId xmlns:a16="http://schemas.microsoft.com/office/drawing/2014/main" id="{50D20AA5-7F3B-E34E-B219-F0427792BBDC}"/>
              </a:ext>
            </a:extLst>
          </p:cNvPr>
          <p:cNvSpPr txBox="1"/>
          <p:nvPr/>
        </p:nvSpPr>
        <p:spPr>
          <a:xfrm>
            <a:off x="6603919" y="4642547"/>
            <a:ext cx="1158240" cy="426720"/>
          </a:xfrm>
          <a:prstGeom prst="rect">
            <a:avLst/>
          </a:prstGeom>
          <a:solidFill>
            <a:srgbClr val="00A1A3"/>
          </a:solidFill>
          <a:ln w="6350">
            <a:solidFill>
              <a:schemeClr val="bg1"/>
            </a:solidFill>
          </a:ln>
        </p:spPr>
        <p:txBody>
          <a:bodyPr vert="horz" wrap="square" lIns="0" tIns="37465" rIns="0" bIns="0" rtlCol="0" anchor="ctr" anchorCtr="1">
            <a:noAutofit/>
          </a:bodyPr>
          <a:lstStyle/>
          <a:p>
            <a:pPr algn="ctr" defTabSz="914377">
              <a:spcBef>
                <a:spcPts val="295"/>
              </a:spcBef>
              <a:defRPr/>
            </a:pPr>
            <a:r>
              <a:rPr lang="en-US" sz="1200" b="1" spc="-60" dirty="0">
                <a:solidFill>
                  <a:srgbClr val="EAEAEA"/>
                </a:solidFill>
                <a:latin typeface="IBM Plex Sans" panose="020B0503050203000203" pitchFamily="34" charset="0"/>
                <a:cs typeface="Arial"/>
              </a:rPr>
              <a:t>Reactive</a:t>
            </a:r>
            <a:endParaRPr sz="1200" b="1" dirty="0">
              <a:solidFill>
                <a:srgbClr val="EAEAEA"/>
              </a:solidFill>
              <a:latin typeface="IBM Plex Sans" panose="020B0503050203000203" pitchFamily="34" charset="0"/>
              <a:cs typeface="Arial"/>
            </a:endParaRPr>
          </a:p>
          <a:p>
            <a:pPr algn="ctr" defTabSz="914377">
              <a:defRPr/>
            </a:pPr>
            <a:r>
              <a:rPr lang="en-US" sz="900" spc="-45" dirty="0">
                <a:solidFill>
                  <a:srgbClr val="EAEAEA"/>
                </a:solidFill>
                <a:latin typeface="IBM Plex Sans" panose="020B0503050203000203" pitchFamily="34" charset="0"/>
                <a:cs typeface="Arial"/>
              </a:rPr>
              <a:t>Vert.x</a:t>
            </a:r>
            <a:endParaRPr sz="1000" dirty="0">
              <a:solidFill>
                <a:srgbClr val="EAEAEA"/>
              </a:solidFill>
              <a:latin typeface="IBM Plex Sans" panose="020B0503050203000203" pitchFamily="34" charset="0"/>
              <a:cs typeface="Arial"/>
            </a:endParaRPr>
          </a:p>
        </p:txBody>
      </p:sp>
      <p:sp>
        <p:nvSpPr>
          <p:cNvPr id="66" name="object 13">
            <a:extLst>
              <a:ext uri="{FF2B5EF4-FFF2-40B4-BE49-F238E27FC236}">
                <a16:creationId xmlns:a16="http://schemas.microsoft.com/office/drawing/2014/main" id="{EA0B5C42-A3E4-CC47-A888-2E9DE35E468F}"/>
              </a:ext>
            </a:extLst>
          </p:cNvPr>
          <p:cNvSpPr txBox="1"/>
          <p:nvPr/>
        </p:nvSpPr>
        <p:spPr>
          <a:xfrm>
            <a:off x="7851785" y="4649269"/>
            <a:ext cx="1158240" cy="426720"/>
          </a:xfrm>
          <a:prstGeom prst="rect">
            <a:avLst/>
          </a:prstGeom>
          <a:solidFill>
            <a:srgbClr val="00A1A3"/>
          </a:solidFill>
          <a:ln w="6350">
            <a:solidFill>
              <a:schemeClr val="bg1"/>
            </a:solidFill>
          </a:ln>
        </p:spPr>
        <p:txBody>
          <a:bodyPr vert="horz" wrap="square" lIns="0" tIns="37465" rIns="0" bIns="0" rtlCol="0" anchor="ctr" anchorCtr="1">
            <a:noAutofit/>
          </a:bodyPr>
          <a:lstStyle/>
          <a:p>
            <a:pPr algn="ctr" defTabSz="914377">
              <a:spcBef>
                <a:spcPts val="295"/>
              </a:spcBef>
              <a:defRPr/>
            </a:pPr>
            <a:r>
              <a:rPr lang="en-US" sz="1200" b="1" spc="-60" dirty="0">
                <a:solidFill>
                  <a:srgbClr val="EAEAEA"/>
                </a:solidFill>
                <a:latin typeface="IBM Plex Sans" panose="020B0503050203000203" pitchFamily="34" charset="0"/>
                <a:cs typeface="Arial"/>
              </a:rPr>
              <a:t>Java.next</a:t>
            </a:r>
            <a:r>
              <a:rPr lang="en-US" sz="1200" spc="-60" dirty="0">
                <a:solidFill>
                  <a:srgbClr val="EAEAEA"/>
                </a:solidFill>
                <a:latin typeface="IBM Plex Sans" panose="020B0503050203000203" pitchFamily="34" charset="0"/>
                <a:cs typeface="Arial"/>
              </a:rPr>
              <a:t>*</a:t>
            </a:r>
            <a:endParaRPr sz="1200" dirty="0">
              <a:solidFill>
                <a:srgbClr val="EAEAEA"/>
              </a:solidFill>
              <a:latin typeface="IBM Plex Sans" panose="020B0503050203000203" pitchFamily="34" charset="0"/>
              <a:cs typeface="Arial"/>
            </a:endParaRPr>
          </a:p>
          <a:p>
            <a:pPr algn="ctr" defTabSz="914377">
              <a:defRPr/>
            </a:pPr>
            <a:r>
              <a:rPr lang="en-US" sz="900" spc="-45" dirty="0">
                <a:solidFill>
                  <a:srgbClr val="EAEAEA"/>
                </a:solidFill>
                <a:latin typeface="IBM Plex Sans" panose="020B0503050203000203" pitchFamily="34" charset="0"/>
                <a:cs typeface="Arial"/>
              </a:rPr>
              <a:t>Quarkus</a:t>
            </a:r>
          </a:p>
          <a:p>
            <a:pPr algn="ctr" defTabSz="914377">
              <a:lnSpc>
                <a:spcPts val="693"/>
              </a:lnSpc>
              <a:defRPr/>
            </a:pPr>
            <a:r>
              <a:rPr lang="en-US" sz="800" i="1" spc="-45" dirty="0">
                <a:solidFill>
                  <a:srgbClr val="EAEAEA"/>
                </a:solidFill>
                <a:latin typeface="IBM Plex Sans" panose="020B0503050203000203" pitchFamily="34" charset="0"/>
                <a:cs typeface="Arial"/>
              </a:rPr>
              <a:t>*coming soon</a:t>
            </a:r>
            <a:endParaRPr sz="1000" i="1" dirty="0">
              <a:solidFill>
                <a:srgbClr val="EAEAEA"/>
              </a:solidFill>
              <a:latin typeface="IBM Plex Sans" panose="020B0503050203000203" pitchFamily="34" charset="0"/>
              <a:cs typeface="Arial"/>
            </a:endParaRPr>
          </a:p>
        </p:txBody>
      </p:sp>
      <p:sp>
        <p:nvSpPr>
          <p:cNvPr id="76" name="object 21">
            <a:extLst>
              <a:ext uri="{FF2B5EF4-FFF2-40B4-BE49-F238E27FC236}">
                <a16:creationId xmlns:a16="http://schemas.microsoft.com/office/drawing/2014/main" id="{F08F695D-65BD-1E42-ABE2-A75234C9833D}"/>
              </a:ext>
            </a:extLst>
          </p:cNvPr>
          <p:cNvSpPr txBox="1"/>
          <p:nvPr/>
        </p:nvSpPr>
        <p:spPr>
          <a:xfrm>
            <a:off x="9205324" y="3672344"/>
            <a:ext cx="2101697" cy="670560"/>
          </a:xfrm>
          <a:prstGeom prst="rect">
            <a:avLst/>
          </a:prstGeom>
          <a:solidFill>
            <a:schemeClr val="accent2">
              <a:lumMod val="75000"/>
            </a:schemeClr>
          </a:solidFill>
          <a:ln w="6350">
            <a:solidFill>
              <a:schemeClr val="bg1"/>
            </a:solidFill>
          </a:ln>
        </p:spPr>
        <p:txBody>
          <a:bodyPr vert="horz" wrap="square" lIns="0" tIns="0" rIns="0" bIns="0" rtlCol="0" anchor="ctr" anchorCtr="1">
            <a:noAutofit/>
          </a:bodyPr>
          <a:lstStyle/>
          <a:p>
            <a:pPr marL="635" algn="ctr" defTabSz="914377">
              <a:defRPr/>
            </a:pPr>
            <a:r>
              <a:rPr lang="en-US" sz="1400" b="1" spc="-55" dirty="0">
                <a:solidFill>
                  <a:srgbClr val="FFFFFF"/>
                </a:solidFill>
                <a:latin typeface="IBM Plex Sans" panose="020B0503050203000203" pitchFamily="34" charset="0"/>
                <a:cs typeface="Arial"/>
              </a:rPr>
              <a:t>Traditional </a:t>
            </a:r>
          </a:p>
          <a:p>
            <a:pPr marL="635" algn="ctr" defTabSz="914377">
              <a:defRPr/>
            </a:pPr>
            <a:r>
              <a:rPr lang="en-US" sz="1400" b="1" spc="-55" dirty="0">
                <a:solidFill>
                  <a:srgbClr val="FFFFFF"/>
                </a:solidFill>
                <a:latin typeface="IBM Plex Sans" panose="020B0503050203000203" pitchFamily="34" charset="0"/>
                <a:cs typeface="Arial"/>
              </a:rPr>
              <a:t>WebSphere</a:t>
            </a:r>
            <a:endParaRPr lang="en-US" sz="1400" b="1" dirty="0">
              <a:solidFill>
                <a:srgbClr val="000000"/>
              </a:solidFill>
              <a:latin typeface="IBM Plex Sans" panose="020B0503050203000203" pitchFamily="34" charset="0"/>
              <a:cs typeface="Arial"/>
            </a:endParaRPr>
          </a:p>
        </p:txBody>
      </p:sp>
      <p:sp>
        <p:nvSpPr>
          <p:cNvPr id="77" name="object 21">
            <a:extLst>
              <a:ext uri="{FF2B5EF4-FFF2-40B4-BE49-F238E27FC236}">
                <a16:creationId xmlns:a16="http://schemas.microsoft.com/office/drawing/2014/main" id="{BA2B8AC2-6D5B-4743-B1A2-85C3686AA779}"/>
              </a:ext>
            </a:extLst>
          </p:cNvPr>
          <p:cNvSpPr txBox="1"/>
          <p:nvPr/>
        </p:nvSpPr>
        <p:spPr>
          <a:xfrm>
            <a:off x="9205324" y="4398707"/>
            <a:ext cx="2101697" cy="670560"/>
          </a:xfrm>
          <a:prstGeom prst="rect">
            <a:avLst/>
          </a:prstGeom>
          <a:solidFill>
            <a:schemeClr val="accent2">
              <a:lumMod val="75000"/>
            </a:schemeClr>
          </a:solidFill>
          <a:ln w="6350">
            <a:solidFill>
              <a:schemeClr val="bg1"/>
            </a:solidFill>
          </a:ln>
        </p:spPr>
        <p:txBody>
          <a:bodyPr vert="horz" wrap="square" lIns="0" tIns="0" rIns="0" bIns="0" rtlCol="0" anchor="ctr" anchorCtr="1">
            <a:noAutofit/>
          </a:bodyPr>
          <a:lstStyle/>
          <a:p>
            <a:pPr marL="635" algn="ctr" defTabSz="914377">
              <a:defRPr/>
            </a:pPr>
            <a:r>
              <a:rPr lang="en-US" sz="1400" b="1" spc="-55" dirty="0">
                <a:solidFill>
                  <a:srgbClr val="FFFFFF"/>
                </a:solidFill>
                <a:latin typeface="IBM Plex Sans" panose="020B0503050203000203" pitchFamily="34" charset="0"/>
                <a:cs typeface="Arial"/>
              </a:rPr>
              <a:t>Liberty</a:t>
            </a:r>
            <a:endParaRPr lang="en-US" sz="1400" b="1" dirty="0">
              <a:solidFill>
                <a:srgbClr val="000000"/>
              </a:solidFill>
              <a:latin typeface="IBM Plex Sans" panose="020B0503050203000203" pitchFamily="34" charset="0"/>
              <a:cs typeface="Arial"/>
            </a:endParaRPr>
          </a:p>
        </p:txBody>
      </p:sp>
      <p:grpSp>
        <p:nvGrpSpPr>
          <p:cNvPr id="10" name="Group 9">
            <a:extLst>
              <a:ext uri="{FF2B5EF4-FFF2-40B4-BE49-F238E27FC236}">
                <a16:creationId xmlns:a16="http://schemas.microsoft.com/office/drawing/2014/main" id="{FBFE5159-C2EF-604D-853C-A9BC1978A210}"/>
              </a:ext>
            </a:extLst>
          </p:cNvPr>
          <p:cNvGrpSpPr/>
          <p:nvPr/>
        </p:nvGrpSpPr>
        <p:grpSpPr>
          <a:xfrm>
            <a:off x="5679915" y="5355637"/>
            <a:ext cx="2615919" cy="228268"/>
            <a:chOff x="7682155" y="4906356"/>
            <a:chExt cx="2336505" cy="217469"/>
          </a:xfrm>
        </p:grpSpPr>
        <p:grpSp>
          <p:nvGrpSpPr>
            <p:cNvPr id="9" name="Group 8">
              <a:extLst>
                <a:ext uri="{FF2B5EF4-FFF2-40B4-BE49-F238E27FC236}">
                  <a16:creationId xmlns:a16="http://schemas.microsoft.com/office/drawing/2014/main" id="{4EE3DA3D-7D61-5042-B7C4-1F6C2499B74F}"/>
                </a:ext>
              </a:extLst>
            </p:cNvPr>
            <p:cNvGrpSpPr/>
            <p:nvPr/>
          </p:nvGrpSpPr>
          <p:grpSpPr>
            <a:xfrm>
              <a:off x="9005008" y="4929216"/>
              <a:ext cx="1013652" cy="173486"/>
              <a:chOff x="8484237" y="4929216"/>
              <a:chExt cx="1013652" cy="173486"/>
            </a:xfrm>
          </p:grpSpPr>
          <p:sp>
            <p:nvSpPr>
              <p:cNvPr id="54" name="object 19">
                <a:extLst>
                  <a:ext uri="{FF2B5EF4-FFF2-40B4-BE49-F238E27FC236}">
                    <a16:creationId xmlns:a16="http://schemas.microsoft.com/office/drawing/2014/main" id="{01C33BA5-9673-0C43-B4A0-4696114946FC}"/>
                  </a:ext>
                </a:extLst>
              </p:cNvPr>
              <p:cNvSpPr/>
              <p:nvPr/>
            </p:nvSpPr>
            <p:spPr>
              <a:xfrm>
                <a:off x="8484237" y="4955955"/>
                <a:ext cx="717955" cy="139562"/>
              </a:xfrm>
              <a:prstGeom prst="rect">
                <a:avLst/>
              </a:prstGeom>
              <a:blipFill>
                <a:blip r:embed="rId9"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defRPr/>
                </a:pPr>
                <a:endParaRPr dirty="0">
                  <a:solidFill>
                    <a:srgbClr val="000000"/>
                  </a:solidFill>
                  <a:latin typeface="IBM Plex Sans"/>
                </a:endParaRPr>
              </a:p>
            </p:txBody>
          </p:sp>
          <p:sp>
            <p:nvSpPr>
              <p:cNvPr id="55" name="object 20">
                <a:extLst>
                  <a:ext uri="{FF2B5EF4-FFF2-40B4-BE49-F238E27FC236}">
                    <a16:creationId xmlns:a16="http://schemas.microsoft.com/office/drawing/2014/main" id="{AD861731-FC80-6E46-9EE4-1E5384EEFA05}"/>
                  </a:ext>
                </a:extLst>
              </p:cNvPr>
              <p:cNvSpPr txBox="1"/>
              <p:nvPr/>
            </p:nvSpPr>
            <p:spPr>
              <a:xfrm>
                <a:off x="9212139" y="4929216"/>
                <a:ext cx="285750" cy="173486"/>
              </a:xfrm>
              <a:prstGeom prst="rect">
                <a:avLst/>
              </a:prstGeom>
            </p:spPr>
            <p:txBody>
              <a:bodyPr vert="horz" wrap="square" lIns="0" tIns="12700" rIns="0" bIns="0" rtlCol="0">
                <a:spAutoFit/>
              </a:bodyPr>
              <a:lstStyle/>
              <a:p>
                <a:pPr defTabSz="914377">
                  <a:spcBef>
                    <a:spcPts val="100"/>
                  </a:spcBef>
                  <a:defRPr/>
                </a:pPr>
                <a:r>
                  <a:rPr sz="1100" b="1" spc="-60" dirty="0">
                    <a:solidFill>
                      <a:srgbClr val="FFFFFF"/>
                    </a:solidFill>
                    <a:latin typeface="Arial"/>
                    <a:cs typeface="Arial"/>
                  </a:rPr>
                  <a:t>SSO</a:t>
                </a:r>
                <a:endParaRPr sz="1100" dirty="0">
                  <a:solidFill>
                    <a:srgbClr val="000000"/>
                  </a:solidFill>
                  <a:latin typeface="Arial"/>
                  <a:cs typeface="Arial"/>
                </a:endParaRPr>
              </a:p>
            </p:txBody>
          </p:sp>
        </p:grpSp>
        <p:sp>
          <p:nvSpPr>
            <p:cNvPr id="58" name="object 23">
              <a:extLst>
                <a:ext uri="{FF2B5EF4-FFF2-40B4-BE49-F238E27FC236}">
                  <a16:creationId xmlns:a16="http://schemas.microsoft.com/office/drawing/2014/main" id="{81D1E256-2528-F548-A185-8CB58FC21C64}"/>
                </a:ext>
              </a:extLst>
            </p:cNvPr>
            <p:cNvSpPr txBox="1"/>
            <p:nvPr/>
          </p:nvSpPr>
          <p:spPr>
            <a:xfrm>
              <a:off x="7682155" y="4906356"/>
              <a:ext cx="845185" cy="217469"/>
            </a:xfrm>
            <a:prstGeom prst="rect">
              <a:avLst/>
            </a:prstGeom>
          </p:spPr>
          <p:txBody>
            <a:bodyPr vert="horz" wrap="square" lIns="0" tIns="12700" rIns="0" bIns="0" rtlCol="0">
              <a:spAutoFit/>
            </a:bodyPr>
            <a:lstStyle/>
            <a:p>
              <a:pPr defTabSz="914377">
                <a:spcBef>
                  <a:spcPts val="100"/>
                </a:spcBef>
                <a:defRPr/>
              </a:pPr>
              <a:r>
                <a:rPr sz="1400" spc="-71" dirty="0">
                  <a:solidFill>
                    <a:srgbClr val="FFFFFF"/>
                  </a:solidFill>
                  <a:latin typeface="Arial"/>
                  <a:cs typeface="Arial"/>
                </a:rPr>
                <a:t>SECURITY</a:t>
              </a:r>
              <a:endParaRPr sz="1400" dirty="0">
                <a:solidFill>
                  <a:srgbClr val="000000"/>
                </a:solidFill>
                <a:latin typeface="Arial"/>
                <a:cs typeface="Arial"/>
              </a:endParaRPr>
            </a:p>
          </p:txBody>
        </p:sp>
      </p:grpSp>
      <p:sp>
        <p:nvSpPr>
          <p:cNvPr id="73" name="object 21">
            <a:extLst>
              <a:ext uri="{FF2B5EF4-FFF2-40B4-BE49-F238E27FC236}">
                <a16:creationId xmlns:a16="http://schemas.microsoft.com/office/drawing/2014/main" id="{891BF7A5-4795-AB4E-AAB5-891957904E36}"/>
              </a:ext>
            </a:extLst>
          </p:cNvPr>
          <p:cNvSpPr txBox="1"/>
          <p:nvPr/>
        </p:nvSpPr>
        <p:spPr>
          <a:xfrm>
            <a:off x="5043714" y="5221998"/>
            <a:ext cx="6360404" cy="635833"/>
          </a:xfrm>
          <a:prstGeom prst="rect">
            <a:avLst/>
          </a:prstGeom>
          <a:solidFill>
            <a:srgbClr val="F8F5FA"/>
          </a:solidFill>
          <a:ln w="19050">
            <a:solidFill>
              <a:schemeClr val="bg1"/>
            </a:solidFill>
          </a:ln>
          <a:effectLst>
            <a:outerShdw blurRad="101600" dist="25400" dir="5400000" sx="101000" sy="101000" algn="t" rotWithShape="0">
              <a:prstClr val="black">
                <a:alpha val="30000"/>
              </a:prstClr>
            </a:outerShdw>
          </a:effectLst>
        </p:spPr>
        <p:txBody>
          <a:bodyPr vert="horz" wrap="square" lIns="0" tIns="0" rIns="0" bIns="0" rtlCol="0" anchor="ctr" anchorCtr="1">
            <a:noAutofit/>
          </a:bodyPr>
          <a:lstStyle/>
          <a:p>
            <a:pPr marL="635" algn="ctr" defTabSz="914377">
              <a:defRPr/>
            </a:pPr>
            <a:endParaRPr lang="en-US" sz="1400" b="1" dirty="0">
              <a:solidFill>
                <a:srgbClr val="000000"/>
              </a:solidFill>
              <a:latin typeface="IBM Plex Sans" panose="020B0503050203000203" pitchFamily="34" charset="0"/>
              <a:cs typeface="Arial"/>
            </a:endParaRPr>
          </a:p>
        </p:txBody>
      </p:sp>
      <p:sp>
        <p:nvSpPr>
          <p:cNvPr id="72" name="object 21">
            <a:extLst>
              <a:ext uri="{FF2B5EF4-FFF2-40B4-BE49-F238E27FC236}">
                <a16:creationId xmlns:a16="http://schemas.microsoft.com/office/drawing/2014/main" id="{F52A2538-47ED-D143-AD56-5C3200622369}"/>
              </a:ext>
            </a:extLst>
          </p:cNvPr>
          <p:cNvSpPr txBox="1"/>
          <p:nvPr/>
        </p:nvSpPr>
        <p:spPr>
          <a:xfrm>
            <a:off x="9210239" y="5296073"/>
            <a:ext cx="2096781" cy="487680"/>
          </a:xfrm>
          <a:prstGeom prst="rect">
            <a:avLst/>
          </a:prstGeom>
          <a:solidFill>
            <a:schemeClr val="accent2">
              <a:lumMod val="50000"/>
            </a:schemeClr>
          </a:solidFill>
          <a:ln w="6350">
            <a:solidFill>
              <a:schemeClr val="bg1"/>
            </a:solidFill>
          </a:ln>
        </p:spPr>
        <p:txBody>
          <a:bodyPr vert="horz" wrap="square" lIns="0" tIns="0" rIns="0" bIns="0" rtlCol="0" anchor="ctr" anchorCtr="1">
            <a:noAutofit/>
          </a:bodyPr>
          <a:lstStyle/>
          <a:p>
            <a:pPr marL="635" algn="ctr" defTabSz="914377">
              <a:defRPr/>
            </a:pPr>
            <a:r>
              <a:rPr lang="en-US" sz="1400" b="1" spc="-55" dirty="0">
                <a:solidFill>
                  <a:srgbClr val="FFFFFF"/>
                </a:solidFill>
                <a:latin typeface="IBM Plex Sans" panose="020B0503050203000203" pitchFamily="34" charset="0"/>
                <a:cs typeface="Arial"/>
              </a:rPr>
              <a:t>Mobile Foundation</a:t>
            </a:r>
            <a:endParaRPr lang="en-US" sz="1400" b="1" dirty="0">
              <a:solidFill>
                <a:srgbClr val="FFFFFF"/>
              </a:solidFill>
              <a:latin typeface="IBM Plex Sans" panose="020B0503050203000203" pitchFamily="34" charset="0"/>
              <a:cs typeface="Arial"/>
            </a:endParaRPr>
          </a:p>
        </p:txBody>
      </p:sp>
      <p:sp>
        <p:nvSpPr>
          <p:cNvPr id="52" name="object 17">
            <a:extLst>
              <a:ext uri="{FF2B5EF4-FFF2-40B4-BE49-F238E27FC236}">
                <a16:creationId xmlns:a16="http://schemas.microsoft.com/office/drawing/2014/main" id="{DC01583C-7AFD-6D4E-BE9F-CD1D5F7FEF79}"/>
              </a:ext>
            </a:extLst>
          </p:cNvPr>
          <p:cNvSpPr txBox="1"/>
          <p:nvPr/>
        </p:nvSpPr>
        <p:spPr>
          <a:xfrm>
            <a:off x="7168840" y="5296073"/>
            <a:ext cx="1828800" cy="487680"/>
          </a:xfrm>
          <a:prstGeom prst="rect">
            <a:avLst/>
          </a:prstGeom>
          <a:solidFill>
            <a:srgbClr val="03636E"/>
          </a:solidFill>
          <a:ln w="6350">
            <a:solidFill>
              <a:schemeClr val="bg1"/>
            </a:solidFill>
          </a:ln>
        </p:spPr>
        <p:txBody>
          <a:bodyPr vert="horz" wrap="square" lIns="0" tIns="4445" rIns="0" bIns="0" rtlCol="0" anchor="ctr" anchorCtr="1">
            <a:noAutofit/>
          </a:bodyPr>
          <a:lstStyle/>
          <a:p>
            <a:pPr marL="11113" algn="ctr" defTabSz="914377">
              <a:defRPr/>
            </a:pPr>
            <a:r>
              <a:rPr lang="en-US" sz="1200" b="1" spc="-71" dirty="0">
                <a:solidFill>
                  <a:srgbClr val="FFFFFF"/>
                </a:solidFill>
                <a:latin typeface="IBM Plex Sans" panose="020B0503050203000203" pitchFamily="34" charset="0"/>
                <a:cs typeface="Arial"/>
              </a:rPr>
              <a:t>Messaging</a:t>
            </a:r>
            <a:endParaRPr sz="1200" b="1" dirty="0">
              <a:solidFill>
                <a:srgbClr val="000000"/>
              </a:solidFill>
              <a:latin typeface="IBM Plex Sans" panose="020B0503050203000203" pitchFamily="34" charset="0"/>
              <a:cs typeface="Arial"/>
            </a:endParaRPr>
          </a:p>
          <a:p>
            <a:pPr marL="11113" algn="ctr" defTabSz="914377">
              <a:spcBef>
                <a:spcPts val="251"/>
              </a:spcBef>
              <a:defRPr/>
            </a:pPr>
            <a:r>
              <a:rPr sz="1000" spc="-31" dirty="0">
                <a:solidFill>
                  <a:srgbClr val="FFFFFF"/>
                </a:solidFill>
                <a:latin typeface="IBM Plex Sans" panose="020B0503050203000203" pitchFamily="34" charset="0"/>
                <a:cs typeface="Arial"/>
              </a:rPr>
              <a:t>AMQ</a:t>
            </a:r>
            <a:r>
              <a:rPr sz="1000" spc="-60" dirty="0">
                <a:solidFill>
                  <a:srgbClr val="FFFFFF"/>
                </a:solidFill>
                <a:latin typeface="IBM Plex Sans" panose="020B0503050203000203" pitchFamily="34" charset="0"/>
                <a:cs typeface="Arial"/>
              </a:rPr>
              <a:t> </a:t>
            </a:r>
            <a:r>
              <a:rPr sz="1000" spc="-45" dirty="0">
                <a:solidFill>
                  <a:srgbClr val="FFFFFF"/>
                </a:solidFill>
                <a:latin typeface="IBM Plex Sans" panose="020B0503050203000203" pitchFamily="34" charset="0"/>
                <a:cs typeface="Arial"/>
              </a:rPr>
              <a:t>B</a:t>
            </a:r>
            <a:r>
              <a:rPr lang="en-US" sz="1000" spc="-45" dirty="0">
                <a:solidFill>
                  <a:srgbClr val="FFFFFF"/>
                </a:solidFill>
                <a:latin typeface="IBM Plex Sans" panose="020B0503050203000203" pitchFamily="34" charset="0"/>
                <a:cs typeface="Arial"/>
              </a:rPr>
              <a:t>roker</a:t>
            </a:r>
            <a:endParaRPr sz="1000" dirty="0">
              <a:solidFill>
                <a:srgbClr val="000000"/>
              </a:solidFill>
              <a:latin typeface="IBM Plex Sans" panose="020B0503050203000203" pitchFamily="34" charset="0"/>
              <a:cs typeface="Arial"/>
            </a:endParaRPr>
          </a:p>
        </p:txBody>
      </p:sp>
      <p:sp>
        <p:nvSpPr>
          <p:cNvPr id="60" name="object 17">
            <a:extLst>
              <a:ext uri="{FF2B5EF4-FFF2-40B4-BE49-F238E27FC236}">
                <a16:creationId xmlns:a16="http://schemas.microsoft.com/office/drawing/2014/main" id="{47F3B52C-FE30-1540-A4D1-E5DC66B15C24}"/>
              </a:ext>
            </a:extLst>
          </p:cNvPr>
          <p:cNvSpPr txBox="1"/>
          <p:nvPr/>
        </p:nvSpPr>
        <p:spPr>
          <a:xfrm>
            <a:off x="5127440" y="5296073"/>
            <a:ext cx="1828800" cy="487680"/>
          </a:xfrm>
          <a:prstGeom prst="rect">
            <a:avLst/>
          </a:prstGeom>
          <a:solidFill>
            <a:srgbClr val="03636E"/>
          </a:solidFill>
          <a:ln w="6350">
            <a:solidFill>
              <a:schemeClr val="bg1"/>
            </a:solidFill>
          </a:ln>
        </p:spPr>
        <p:txBody>
          <a:bodyPr vert="horz" wrap="square" lIns="0" tIns="4445" rIns="0" bIns="0" rtlCol="0" anchor="ctr" anchorCtr="1">
            <a:noAutofit/>
          </a:bodyPr>
          <a:lstStyle/>
          <a:p>
            <a:pPr marL="11113" algn="ctr" defTabSz="914377">
              <a:defRPr/>
            </a:pPr>
            <a:r>
              <a:rPr lang="en-US" sz="1200" b="1" spc="-71" dirty="0">
                <a:solidFill>
                  <a:srgbClr val="FFFFFF"/>
                </a:solidFill>
                <a:latin typeface="IBM Plex Sans" panose="020B0503050203000203" pitchFamily="34" charset="0"/>
                <a:cs typeface="Arial"/>
              </a:rPr>
              <a:t>Distributed Data</a:t>
            </a:r>
          </a:p>
          <a:p>
            <a:pPr marL="11113" algn="ctr" defTabSz="914377">
              <a:defRPr/>
            </a:pPr>
            <a:r>
              <a:rPr lang="en-US" sz="900" spc="-71" dirty="0">
                <a:solidFill>
                  <a:srgbClr val="FFFFFF"/>
                </a:solidFill>
                <a:latin typeface="IBM Plex Sans" panose="020B0503050203000203" pitchFamily="34" charset="0"/>
                <a:cs typeface="Arial"/>
              </a:rPr>
              <a:t>Data Grid</a:t>
            </a:r>
            <a:endParaRPr sz="900" dirty="0">
              <a:solidFill>
                <a:srgbClr val="000000"/>
              </a:solidFill>
              <a:latin typeface="IBM Plex Sans" panose="020B0503050203000203" pitchFamily="34" charset="0"/>
              <a:cs typeface="Arial"/>
            </a:endParaRPr>
          </a:p>
        </p:txBody>
      </p:sp>
      <p:sp>
        <p:nvSpPr>
          <p:cNvPr id="67" name="Rectangle 66">
            <a:extLst>
              <a:ext uri="{FF2B5EF4-FFF2-40B4-BE49-F238E27FC236}">
                <a16:creationId xmlns:a16="http://schemas.microsoft.com/office/drawing/2014/main" id="{5B6D4BFE-4F88-114B-B2D0-A87284ED2BE6}"/>
              </a:ext>
            </a:extLst>
          </p:cNvPr>
          <p:cNvSpPr/>
          <p:nvPr/>
        </p:nvSpPr>
        <p:spPr>
          <a:xfrm>
            <a:off x="2905713" y="6456125"/>
            <a:ext cx="6977323" cy="314971"/>
          </a:xfrm>
          <a:prstGeom prst="rect">
            <a:avLst/>
          </a:prstGeom>
          <a:noFill/>
        </p:spPr>
        <p:txBody>
          <a:bodyPr wrap="square" tIns="91440" anchor="ctr" anchorCtr="1">
            <a:noAutofit/>
          </a:bodyPr>
          <a:lstStyle/>
          <a:p>
            <a:pPr algn="ctr" defTabSz="914286">
              <a:defRPr/>
            </a:pPr>
            <a:r>
              <a:rPr lang="en-US" sz="1400" b="1" dirty="0">
                <a:solidFill>
                  <a:prstClr val="white"/>
                </a:solidFill>
                <a:latin typeface="Calibri" panose="020F0502020204030204"/>
                <a:cs typeface="Arial" pitchFamily="34" charset="0"/>
              </a:rPr>
              <a:t>Perpetual and Term licensing options available w/ no functional restrictions to OpenShift</a:t>
            </a:r>
            <a:endParaRPr lang="en-US" sz="1400" b="1" dirty="0">
              <a:solidFill>
                <a:srgbClr val="FFFF00"/>
              </a:solidFill>
              <a:latin typeface="Calibri" panose="020F0502020204030204"/>
              <a:cs typeface="Arial" pitchFamily="34" charset="0"/>
            </a:endParaRPr>
          </a:p>
        </p:txBody>
      </p:sp>
      <p:sp>
        <p:nvSpPr>
          <p:cNvPr id="82" name="Rectangle">
            <a:extLst>
              <a:ext uri="{FF2B5EF4-FFF2-40B4-BE49-F238E27FC236}">
                <a16:creationId xmlns:a16="http://schemas.microsoft.com/office/drawing/2014/main" id="{7867D1F2-1AAA-3D45-BEAF-3C18E1DC65B6}"/>
              </a:ext>
            </a:extLst>
          </p:cNvPr>
          <p:cNvSpPr/>
          <p:nvPr/>
        </p:nvSpPr>
        <p:spPr>
          <a:xfrm>
            <a:off x="5043714" y="2795652"/>
            <a:ext cx="6360407" cy="487680"/>
          </a:xfrm>
          <a:prstGeom prst="roundRect">
            <a:avLst>
              <a:gd name="adj" fmla="val 0"/>
            </a:avLst>
          </a:prstGeom>
          <a:solidFill>
            <a:srgbClr val="F8F5FA"/>
          </a:solidFill>
          <a:ln w="19050">
            <a:solidFill>
              <a:schemeClr val="bg1"/>
            </a:solidFill>
          </a:ln>
          <a:effectLst>
            <a:outerShdw blurRad="101600" dist="25400" dir="5400000" sx="101000" sy="101000" algn="t" rotWithShape="0">
              <a:prstClr val="black">
                <a:alpha val="30000"/>
              </a:prstClr>
            </a:outerShdw>
          </a:effectLst>
        </p:spPr>
        <p:style>
          <a:lnRef idx="3">
            <a:schemeClr val="lt1"/>
          </a:lnRef>
          <a:fillRef idx="1">
            <a:schemeClr val="accent3"/>
          </a:fillRef>
          <a:effectRef idx="1">
            <a:schemeClr val="accent3"/>
          </a:effectRef>
          <a:fontRef idx="minor">
            <a:schemeClr val="lt1"/>
          </a:fontRef>
        </p:style>
        <p:txBody>
          <a:bodyPr wrap="square" lIns="0" tIns="0" rIns="0" bIns="0" numCol="1" anchor="ctr" anchorCtr="1">
            <a:noAutofit/>
          </a:bodyPr>
          <a:lstStyle/>
          <a:p>
            <a:pPr algn="ctr" defTabSz="914377">
              <a:defRPr>
                <a:solidFill>
                  <a:srgbClr val="FFFFFF"/>
                </a:solidFill>
                <a:latin typeface="+mn-lt"/>
                <a:ea typeface="+mn-ea"/>
                <a:cs typeface="+mn-cs"/>
                <a:sym typeface="Calibri"/>
              </a:defRPr>
            </a:pPr>
            <a:r>
              <a:rPr lang="en-US" sz="1467" b="1" dirty="0">
                <a:solidFill>
                  <a:srgbClr val="000000"/>
                </a:solidFill>
                <a:latin typeface="IBM Plex Sans" panose="020B0503050203000203" pitchFamily="34" charset="0"/>
                <a:sym typeface="Calibri"/>
              </a:rPr>
              <a:t>Red Hat </a:t>
            </a:r>
            <a:r>
              <a:rPr lang="en-US" sz="1467" b="1" dirty="0">
                <a:solidFill>
                  <a:srgbClr val="9E0B16"/>
                </a:solidFill>
                <a:latin typeface="IBM Plex Sans" panose="020B0503050203000203" pitchFamily="34" charset="0"/>
                <a:sym typeface="Calibri"/>
              </a:rPr>
              <a:t>CodeReady Workspaces</a:t>
            </a:r>
            <a:endParaRPr lang="en-US" sz="1467" dirty="0">
              <a:solidFill>
                <a:srgbClr val="000000"/>
              </a:solidFill>
              <a:latin typeface="IBM Plex Sans" panose="020B0503050203000203" pitchFamily="34" charset="0"/>
              <a:cs typeface="Arial" panose="020B0604020202020204" pitchFamily="34" charset="0"/>
              <a:sym typeface="Calibri"/>
            </a:endParaRPr>
          </a:p>
          <a:p>
            <a:pPr algn="ctr" defTabSz="914377">
              <a:defRPr>
                <a:solidFill>
                  <a:srgbClr val="FFFFFF"/>
                </a:solidFill>
                <a:latin typeface="+mn-lt"/>
                <a:ea typeface="+mn-ea"/>
                <a:cs typeface="+mn-cs"/>
                <a:sym typeface="Calibri"/>
              </a:defRPr>
            </a:pPr>
            <a:r>
              <a:rPr lang="en-US" sz="1067" dirty="0">
                <a:solidFill>
                  <a:srgbClr val="000000"/>
                </a:solidFill>
                <a:latin typeface="IBM Plex Sans" panose="020B0503050203000203" pitchFamily="34" charset="0"/>
                <a:cs typeface="Arial" panose="020B0604020202020204" pitchFamily="34" charset="0"/>
                <a:sym typeface="Calibri"/>
              </a:rPr>
              <a:t>Collaborative OpenShift-native IDE</a:t>
            </a:r>
            <a:endParaRPr lang="en-US" sz="1200" dirty="0">
              <a:solidFill>
                <a:srgbClr val="000000"/>
              </a:solidFill>
              <a:latin typeface="IBM Plex Sans" panose="020B0503050203000203" pitchFamily="34" charset="0"/>
              <a:cs typeface="Arial" panose="020B0604020202020204" pitchFamily="34" charset="0"/>
              <a:sym typeface="Calibri"/>
            </a:endParaRPr>
          </a:p>
        </p:txBody>
      </p:sp>
      <p:grpSp>
        <p:nvGrpSpPr>
          <p:cNvPr id="14" name="Group 13">
            <a:extLst>
              <a:ext uri="{FF2B5EF4-FFF2-40B4-BE49-F238E27FC236}">
                <a16:creationId xmlns:a16="http://schemas.microsoft.com/office/drawing/2014/main" id="{B53DBA53-53A8-3B43-A4B3-53BC7BBFE348}"/>
              </a:ext>
            </a:extLst>
          </p:cNvPr>
          <p:cNvGrpSpPr/>
          <p:nvPr/>
        </p:nvGrpSpPr>
        <p:grpSpPr>
          <a:xfrm>
            <a:off x="5043715" y="1721699"/>
            <a:ext cx="6360408" cy="1030680"/>
            <a:chOff x="3782786" y="1291274"/>
            <a:chExt cx="4770306" cy="773010"/>
          </a:xfrm>
        </p:grpSpPr>
        <p:sp>
          <p:nvSpPr>
            <p:cNvPr id="79" name="Round Same Side Corner Rectangle 126">
              <a:extLst>
                <a:ext uri="{FF2B5EF4-FFF2-40B4-BE49-F238E27FC236}">
                  <a16:creationId xmlns:a16="http://schemas.microsoft.com/office/drawing/2014/main" id="{4C7B1978-3E99-D245-B4BC-3C0116AAEA7C}"/>
                </a:ext>
              </a:extLst>
            </p:cNvPr>
            <p:cNvSpPr/>
            <p:nvPr/>
          </p:nvSpPr>
          <p:spPr>
            <a:xfrm>
              <a:off x="3782786" y="1291274"/>
              <a:ext cx="4770306" cy="773010"/>
            </a:xfrm>
            <a:custGeom>
              <a:avLst/>
              <a:gdLst>
                <a:gd name="connsiteX0" fmla="*/ 0 w 4770306"/>
                <a:gd name="connsiteY0" fmla="*/ 84565 h 857575"/>
                <a:gd name="connsiteX1" fmla="*/ 84565 w 4770306"/>
                <a:gd name="connsiteY1" fmla="*/ 0 h 857575"/>
                <a:gd name="connsiteX2" fmla="*/ 4685741 w 4770306"/>
                <a:gd name="connsiteY2" fmla="*/ 0 h 857575"/>
                <a:gd name="connsiteX3" fmla="*/ 4770306 w 4770306"/>
                <a:gd name="connsiteY3" fmla="*/ 84565 h 857575"/>
                <a:gd name="connsiteX4" fmla="*/ 4770306 w 4770306"/>
                <a:gd name="connsiteY4" fmla="*/ 773010 h 857575"/>
                <a:gd name="connsiteX5" fmla="*/ 4685741 w 4770306"/>
                <a:gd name="connsiteY5" fmla="*/ 857575 h 857575"/>
                <a:gd name="connsiteX6" fmla="*/ 84565 w 4770306"/>
                <a:gd name="connsiteY6" fmla="*/ 857575 h 857575"/>
                <a:gd name="connsiteX7" fmla="*/ 0 w 4770306"/>
                <a:gd name="connsiteY7" fmla="*/ 773010 h 857575"/>
                <a:gd name="connsiteX8" fmla="*/ 0 w 4770306"/>
                <a:gd name="connsiteY8" fmla="*/ 84565 h 857575"/>
                <a:gd name="connsiteX0" fmla="*/ 0 w 4770306"/>
                <a:gd name="connsiteY0" fmla="*/ 84565 h 857575"/>
                <a:gd name="connsiteX1" fmla="*/ 84565 w 4770306"/>
                <a:gd name="connsiteY1" fmla="*/ 0 h 857575"/>
                <a:gd name="connsiteX2" fmla="*/ 4685741 w 4770306"/>
                <a:gd name="connsiteY2" fmla="*/ 0 h 857575"/>
                <a:gd name="connsiteX3" fmla="*/ 4770306 w 4770306"/>
                <a:gd name="connsiteY3" fmla="*/ 84565 h 857575"/>
                <a:gd name="connsiteX4" fmla="*/ 4770306 w 4770306"/>
                <a:gd name="connsiteY4" fmla="*/ 773010 h 857575"/>
                <a:gd name="connsiteX5" fmla="*/ 4685741 w 4770306"/>
                <a:gd name="connsiteY5" fmla="*/ 857575 h 857575"/>
                <a:gd name="connsiteX6" fmla="*/ 0 w 4770306"/>
                <a:gd name="connsiteY6" fmla="*/ 773010 h 857575"/>
                <a:gd name="connsiteX7" fmla="*/ 0 w 4770306"/>
                <a:gd name="connsiteY7" fmla="*/ 84565 h 857575"/>
                <a:gd name="connsiteX0" fmla="*/ 0 w 4770306"/>
                <a:gd name="connsiteY0" fmla="*/ 84565 h 859065"/>
                <a:gd name="connsiteX1" fmla="*/ 84565 w 4770306"/>
                <a:gd name="connsiteY1" fmla="*/ 0 h 859065"/>
                <a:gd name="connsiteX2" fmla="*/ 4685741 w 4770306"/>
                <a:gd name="connsiteY2" fmla="*/ 0 h 859065"/>
                <a:gd name="connsiteX3" fmla="*/ 4770306 w 4770306"/>
                <a:gd name="connsiteY3" fmla="*/ 84565 h 859065"/>
                <a:gd name="connsiteX4" fmla="*/ 4770306 w 4770306"/>
                <a:gd name="connsiteY4" fmla="*/ 773010 h 859065"/>
                <a:gd name="connsiteX5" fmla="*/ 0 w 4770306"/>
                <a:gd name="connsiteY5" fmla="*/ 773010 h 859065"/>
                <a:gd name="connsiteX6" fmla="*/ 0 w 4770306"/>
                <a:gd name="connsiteY6" fmla="*/ 84565 h 859065"/>
                <a:gd name="connsiteX0" fmla="*/ 0 w 4770306"/>
                <a:gd name="connsiteY0" fmla="*/ 84565 h 773010"/>
                <a:gd name="connsiteX1" fmla="*/ 84565 w 4770306"/>
                <a:gd name="connsiteY1" fmla="*/ 0 h 773010"/>
                <a:gd name="connsiteX2" fmla="*/ 4685741 w 4770306"/>
                <a:gd name="connsiteY2" fmla="*/ 0 h 773010"/>
                <a:gd name="connsiteX3" fmla="*/ 4770306 w 4770306"/>
                <a:gd name="connsiteY3" fmla="*/ 84565 h 773010"/>
                <a:gd name="connsiteX4" fmla="*/ 4770306 w 4770306"/>
                <a:gd name="connsiteY4" fmla="*/ 773010 h 773010"/>
                <a:gd name="connsiteX5" fmla="*/ 0 w 4770306"/>
                <a:gd name="connsiteY5" fmla="*/ 773010 h 773010"/>
                <a:gd name="connsiteX6" fmla="*/ 0 w 4770306"/>
                <a:gd name="connsiteY6" fmla="*/ 84565 h 77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0306" h="773010">
                  <a:moveTo>
                    <a:pt x="0" y="84565"/>
                  </a:moveTo>
                  <a:cubicBezTo>
                    <a:pt x="0" y="37861"/>
                    <a:pt x="37861" y="0"/>
                    <a:pt x="84565" y="0"/>
                  </a:cubicBezTo>
                  <a:lnTo>
                    <a:pt x="4685741" y="0"/>
                  </a:lnTo>
                  <a:cubicBezTo>
                    <a:pt x="4732445" y="0"/>
                    <a:pt x="4770306" y="37861"/>
                    <a:pt x="4770306" y="84565"/>
                  </a:cubicBezTo>
                  <a:lnTo>
                    <a:pt x="4770306" y="773010"/>
                  </a:lnTo>
                  <a:lnTo>
                    <a:pt x="0" y="773010"/>
                  </a:lnTo>
                  <a:lnTo>
                    <a:pt x="0" y="84565"/>
                  </a:lnTo>
                  <a:close/>
                </a:path>
              </a:pathLst>
            </a:custGeom>
            <a:solidFill>
              <a:srgbClr val="D7FFFF"/>
            </a:solidFill>
            <a:ln>
              <a:solidFill>
                <a:schemeClr val="accent3">
                  <a:lumMod val="50000"/>
                </a:schemeClr>
              </a:solidFill>
            </a:ln>
            <a:effectLst>
              <a:outerShdw blurRad="101600" dist="25400" dir="5400000" sx="101000" sy="101000" algn="t" rotWithShape="0">
                <a:prstClr val="black">
                  <a:alpha val="30000"/>
                </a:prstClr>
              </a:outerShdw>
            </a:effectLst>
          </p:spPr>
          <p:style>
            <a:lnRef idx="2">
              <a:schemeClr val="accent2"/>
            </a:lnRef>
            <a:fillRef idx="1">
              <a:schemeClr val="lt1"/>
            </a:fillRef>
            <a:effectRef idx="0">
              <a:schemeClr val="accent2"/>
            </a:effectRef>
            <a:fontRef idx="minor">
              <a:schemeClr val="dk1"/>
            </a:fontRef>
          </p:style>
          <p:txBody>
            <a:bodyPr spcFirstLastPara="0" vert="horz" wrap="square" lIns="0" tIns="182880" rIns="0" bIns="40640" numCol="1" spcCol="1270" anchor="t" anchorCtr="1">
              <a:noAutofit/>
            </a:bodyPr>
            <a:lstStyle/>
            <a:p>
              <a:pPr algn="ctr" defTabSz="914377">
                <a:spcAft>
                  <a:spcPts val="800"/>
                </a:spcAft>
                <a:defRPr>
                  <a:solidFill>
                    <a:srgbClr val="FFFFFF"/>
                  </a:solidFill>
                  <a:latin typeface="+mn-lt"/>
                  <a:ea typeface="+mn-ea"/>
                  <a:cs typeface="+mn-cs"/>
                  <a:sym typeface="Calibri"/>
                </a:defRPr>
              </a:pPr>
              <a:r>
                <a:rPr lang="en-US" sz="1600" b="1" dirty="0">
                  <a:solidFill>
                    <a:srgbClr val="20D5D2">
                      <a:lumMod val="50000"/>
                    </a:srgbClr>
                  </a:solidFill>
                  <a:latin typeface="IBM Plex Sans" panose="020B0503050203000203" pitchFamily="34" charset="0"/>
                  <a:sym typeface="Calibri"/>
                </a:rPr>
                <a:t>ACCELERATORS FOR TEAMS &amp; ENTERPRISE GOVERNANCE</a:t>
              </a:r>
            </a:p>
          </p:txBody>
        </p:sp>
        <p:sp>
          <p:nvSpPr>
            <p:cNvPr id="5" name="TextBox 4">
              <a:extLst>
                <a:ext uri="{FF2B5EF4-FFF2-40B4-BE49-F238E27FC236}">
                  <a16:creationId xmlns:a16="http://schemas.microsoft.com/office/drawing/2014/main" id="{656A5701-A4A1-764D-B608-E6A434517CEE}"/>
                </a:ext>
              </a:extLst>
            </p:cNvPr>
            <p:cNvSpPr txBox="1"/>
            <p:nvPr/>
          </p:nvSpPr>
          <p:spPr>
            <a:xfrm>
              <a:off x="4412578" y="1624711"/>
              <a:ext cx="3510722" cy="346249"/>
            </a:xfrm>
            <a:prstGeom prst="rect">
              <a:avLst/>
            </a:prstGeom>
            <a:noFill/>
          </p:spPr>
          <p:txBody>
            <a:bodyPr wrap="square" rtlCol="0">
              <a:spAutoFit/>
            </a:bodyPr>
            <a:lstStyle/>
            <a:p>
              <a:pPr algn="ctr" defTabSz="914377"/>
              <a:r>
                <a:rPr lang="en-US" sz="1200" dirty="0">
                  <a:solidFill>
                    <a:srgbClr val="000000"/>
                  </a:solidFill>
                  <a:latin typeface="IBM Plex Sans" panose="020B0503050203000203" pitchFamily="34" charset="0"/>
                  <a:cs typeface="Arial" panose="020B0604020202020204" pitchFamily="34" charset="0"/>
                  <a:sym typeface="Calibri"/>
                </a:rPr>
                <a:t>Equipping teams with content, tools, architectures and methods so they can focus on business problems from day 1</a:t>
              </a:r>
              <a:endParaRPr lang="en-US" sz="1333" dirty="0">
                <a:solidFill>
                  <a:srgbClr val="000000"/>
                </a:solidFill>
                <a:latin typeface="IBM Plex Sans" panose="020B0503050203000203" pitchFamily="34" charset="0"/>
                <a:cs typeface="Arial" panose="020B0604020202020204" pitchFamily="34" charset="0"/>
                <a:sym typeface="Calibri"/>
              </a:endParaRPr>
            </a:p>
          </p:txBody>
        </p:sp>
      </p:grpSp>
      <p:sp>
        <p:nvSpPr>
          <p:cNvPr id="13" name="TextBox 12">
            <a:extLst>
              <a:ext uri="{FF2B5EF4-FFF2-40B4-BE49-F238E27FC236}">
                <a16:creationId xmlns:a16="http://schemas.microsoft.com/office/drawing/2014/main" id="{6E030FE8-EE6D-5A4B-8277-116B2EA97DF7}"/>
              </a:ext>
            </a:extLst>
          </p:cNvPr>
          <p:cNvSpPr txBox="1"/>
          <p:nvPr/>
        </p:nvSpPr>
        <p:spPr>
          <a:xfrm>
            <a:off x="10564400" y="6474250"/>
            <a:ext cx="1133644" cy="276999"/>
          </a:xfrm>
          <a:prstGeom prst="rect">
            <a:avLst/>
          </a:prstGeom>
          <a:noFill/>
        </p:spPr>
        <p:txBody>
          <a:bodyPr wrap="none" rtlCol="0">
            <a:spAutoFit/>
          </a:bodyPr>
          <a:lstStyle/>
          <a:p>
            <a:pPr defTabSz="914377"/>
            <a:r>
              <a:rPr lang="en-US" sz="1200" dirty="0">
                <a:solidFill>
                  <a:srgbClr val="EAEAEA"/>
                </a:solidFill>
                <a:latin typeface="IBM Plex Sans"/>
              </a:rPr>
              <a:t>*coming soon</a:t>
            </a:r>
          </a:p>
        </p:txBody>
      </p:sp>
      <p:sp>
        <p:nvSpPr>
          <p:cNvPr id="70" name="Title 1">
            <a:extLst>
              <a:ext uri="{FF2B5EF4-FFF2-40B4-BE49-F238E27FC236}">
                <a16:creationId xmlns:a16="http://schemas.microsoft.com/office/drawing/2014/main" id="{302833CE-F6FC-9F4D-93D4-DDF7E940F119}"/>
              </a:ext>
            </a:extLst>
          </p:cNvPr>
          <p:cNvSpPr txBox="1">
            <a:spLocks/>
          </p:cNvSpPr>
          <p:nvPr/>
        </p:nvSpPr>
        <p:spPr>
          <a:xfrm>
            <a:off x="919272" y="180173"/>
            <a:ext cx="10584532" cy="5054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1" u="none" strike="noStrike" kern="1200" cap="none" spc="0" normalizeH="0" baseline="0" noProof="0" dirty="0">
                <a:ln>
                  <a:noFill/>
                </a:ln>
                <a:solidFill>
                  <a:prstClr val="white"/>
                </a:solidFill>
                <a:effectLst/>
                <a:uLnTx/>
                <a:uFillTx/>
                <a:latin typeface="IBM Plex Sans" panose="020B0503050000000000" pitchFamily="34" charset="77"/>
                <a:ea typeface="+mj-ea"/>
                <a:cs typeface="+mj-cs"/>
              </a:rPr>
              <a:t>Cloud Pak for Applications: what you need today, what you need tomorrow</a:t>
            </a:r>
            <a:endParaRPr kumimoji="0" lang="en-US" sz="2400" b="1" i="0" u="none" strike="noStrike" kern="1200" cap="none" spc="0" normalizeH="0" baseline="0" noProof="0" dirty="0">
              <a:ln>
                <a:noFill/>
              </a:ln>
              <a:solidFill>
                <a:prstClr val="white"/>
              </a:solidFill>
              <a:effectLst/>
              <a:uLnTx/>
              <a:uFillTx/>
              <a:latin typeface="IBM Plex Sans" panose="020B0503050000000000" pitchFamily="34" charset="77"/>
              <a:ea typeface="+mj-ea"/>
              <a:cs typeface="+mj-cs"/>
            </a:endParaRPr>
          </a:p>
        </p:txBody>
      </p:sp>
    </p:spTree>
    <p:extLst>
      <p:ext uri="{BB962C8B-B14F-4D97-AF65-F5344CB8AC3E}">
        <p14:creationId xmlns:p14="http://schemas.microsoft.com/office/powerpoint/2010/main" val="219130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2">
            <a:extLst>
              <a:ext uri="{FF2B5EF4-FFF2-40B4-BE49-F238E27FC236}">
                <a16:creationId xmlns:a16="http://schemas.microsoft.com/office/drawing/2014/main" id="{8A1439FC-E355-4A4E-88C8-F802960CEB5D}"/>
              </a:ext>
            </a:extLst>
          </p:cNvPr>
          <p:cNvSpPr>
            <a:spLocks noChangeArrowheads="1"/>
          </p:cNvSpPr>
          <p:nvPr/>
        </p:nvSpPr>
        <p:spPr bwMode="auto">
          <a:xfrm>
            <a:off x="6465888" y="400526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2745"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 name="Content Placeholder 4">
            <a:extLst>
              <a:ext uri="{FF2B5EF4-FFF2-40B4-BE49-F238E27FC236}">
                <a16:creationId xmlns:a16="http://schemas.microsoft.com/office/drawing/2014/main" id="{9E1DBECA-AF57-8247-8A7C-11DB32EC101C}"/>
              </a:ext>
            </a:extLst>
          </p:cNvPr>
          <p:cNvSpPr txBox="1">
            <a:spLocks/>
          </p:cNvSpPr>
          <p:nvPr/>
        </p:nvSpPr>
        <p:spPr bwMode="auto">
          <a:xfrm>
            <a:off x="4666500" y="3405623"/>
            <a:ext cx="7519043" cy="3046903"/>
          </a:xfrm>
          <a:prstGeom prst="rect">
            <a:avLst/>
          </a:prstGeom>
          <a:solidFill>
            <a:schemeClr val="accent2">
              <a:lumMod val="50000"/>
            </a:schemeClr>
          </a:solidFill>
          <a:ln>
            <a:noFill/>
          </a:ln>
        </p:spPr>
        <p:txBody>
          <a:bodyPr lIns="304800" tIns="256032" rIns="304800" bIns="304800"/>
          <a:lstStyle>
            <a:lvl1pPr defTabSz="457200">
              <a:spcBef>
                <a:spcPts val="1463"/>
              </a:spcBef>
              <a:buFont typeface="Arial" panose="020B0604020202020204" pitchFamily="34" charset="0"/>
              <a:defRPr>
                <a:solidFill>
                  <a:schemeClr val="tx1"/>
                </a:solidFill>
                <a:latin typeface="IBM Plex Sans" panose="020B0503050203000203" pitchFamily="34" charset="0"/>
                <a:cs typeface="Arial" panose="020B0604020202020204" pitchFamily="34" charset="0"/>
              </a:defRPr>
            </a:lvl1pPr>
            <a:lvl2pPr marL="173038" indent="-173038" defTabSz="457200">
              <a:spcBef>
                <a:spcPts val="1463"/>
              </a:spcBef>
              <a:buFont typeface="Arial" panose="020B0604020202020204" pitchFamily="34" charset="0"/>
              <a:buChar char="–"/>
              <a:defRPr>
                <a:solidFill>
                  <a:schemeClr val="tx1"/>
                </a:solidFill>
                <a:latin typeface="IBM Plex Sans" panose="020B0503050203000203" pitchFamily="34" charset="0"/>
                <a:cs typeface="Arial" panose="020B0604020202020204" pitchFamily="34" charset="0"/>
              </a:defRPr>
            </a:lvl2pPr>
            <a:lvl3pPr marL="396875" indent="-173038" defTabSz="457200">
              <a:spcBef>
                <a:spcPts val="1463"/>
              </a:spcBef>
              <a:buFont typeface="Arial" panose="020B0604020202020204" pitchFamily="34" charset="0"/>
              <a:buChar char="•"/>
              <a:defRPr>
                <a:solidFill>
                  <a:schemeClr val="tx1"/>
                </a:solidFill>
                <a:latin typeface="IBM Plex Sans" panose="020B0503050203000203" pitchFamily="34" charset="0"/>
                <a:cs typeface="Arial" panose="020B0604020202020204" pitchFamily="34" charset="0"/>
              </a:defRPr>
            </a:lvl3pPr>
            <a:lvl4pPr marL="625475" indent="-168275" defTabSz="457200">
              <a:spcBef>
                <a:spcPts val="1463"/>
              </a:spcBef>
              <a:buFont typeface="Arial" panose="020B0604020202020204" pitchFamily="34" charset="0"/>
              <a:buChar char="–"/>
              <a:defRPr>
                <a:solidFill>
                  <a:schemeClr val="tx1"/>
                </a:solidFill>
                <a:latin typeface="IBM Plex Sans" panose="020B0503050203000203" pitchFamily="34" charset="0"/>
                <a:cs typeface="Arial" panose="020B0604020202020204" pitchFamily="34" charset="0"/>
              </a:defRPr>
            </a:lvl4pPr>
            <a:lvl5pPr marL="803275" indent="-173038" defTabSz="457200">
              <a:spcBef>
                <a:spcPts val="1463"/>
              </a:spcBef>
              <a:buFont typeface="Arial" panose="020B0604020202020204" pitchFamily="34" charset="0"/>
              <a:buChar char="»"/>
              <a:defRPr>
                <a:solidFill>
                  <a:schemeClr val="tx1"/>
                </a:solidFill>
                <a:latin typeface="IBM Plex Sans" panose="020B0503050203000203" pitchFamily="34" charset="0"/>
                <a:cs typeface="Arial" panose="020B0604020202020204" pitchFamily="34" charset="0"/>
              </a:defRPr>
            </a:lvl5pPr>
            <a:lvl6pPr marL="1260475" indent="-173038" defTabSz="457200" eaLnBrk="0" fontAlgn="base" hangingPunct="0">
              <a:spcBef>
                <a:spcPts val="1463"/>
              </a:spcBef>
              <a:spcAft>
                <a:spcPct val="0"/>
              </a:spcAft>
              <a:buFont typeface="Arial" panose="020B0604020202020204" pitchFamily="34" charset="0"/>
              <a:buChar char="»"/>
              <a:defRPr>
                <a:solidFill>
                  <a:schemeClr val="tx1"/>
                </a:solidFill>
                <a:latin typeface="IBM Plex Sans" panose="020B0503050203000203" pitchFamily="34" charset="0"/>
                <a:cs typeface="Arial" panose="020B0604020202020204" pitchFamily="34" charset="0"/>
              </a:defRPr>
            </a:lvl6pPr>
            <a:lvl7pPr marL="1717675" indent="-173038" defTabSz="457200" eaLnBrk="0" fontAlgn="base" hangingPunct="0">
              <a:spcBef>
                <a:spcPts val="1463"/>
              </a:spcBef>
              <a:spcAft>
                <a:spcPct val="0"/>
              </a:spcAft>
              <a:buFont typeface="Arial" panose="020B0604020202020204" pitchFamily="34" charset="0"/>
              <a:buChar char="»"/>
              <a:defRPr>
                <a:solidFill>
                  <a:schemeClr val="tx1"/>
                </a:solidFill>
                <a:latin typeface="IBM Plex Sans" panose="020B0503050203000203" pitchFamily="34" charset="0"/>
                <a:cs typeface="Arial" panose="020B0604020202020204" pitchFamily="34" charset="0"/>
              </a:defRPr>
            </a:lvl7pPr>
            <a:lvl8pPr marL="2174875" indent="-173038" defTabSz="457200" eaLnBrk="0" fontAlgn="base" hangingPunct="0">
              <a:spcBef>
                <a:spcPts val="1463"/>
              </a:spcBef>
              <a:spcAft>
                <a:spcPct val="0"/>
              </a:spcAft>
              <a:buFont typeface="Arial" panose="020B0604020202020204" pitchFamily="34" charset="0"/>
              <a:buChar char="»"/>
              <a:defRPr>
                <a:solidFill>
                  <a:schemeClr val="tx1"/>
                </a:solidFill>
                <a:latin typeface="IBM Plex Sans" panose="020B0503050203000203" pitchFamily="34" charset="0"/>
                <a:cs typeface="Arial" panose="020B0604020202020204" pitchFamily="34" charset="0"/>
              </a:defRPr>
            </a:lvl8pPr>
            <a:lvl9pPr marL="2632075" indent="-173038" defTabSz="457200" eaLnBrk="0" fontAlgn="base" hangingPunct="0">
              <a:spcBef>
                <a:spcPts val="1463"/>
              </a:spcBef>
              <a:spcAft>
                <a:spcPct val="0"/>
              </a:spcAft>
              <a:buFont typeface="Arial" panose="020B0604020202020204" pitchFamily="34" charset="0"/>
              <a:buChar char="»"/>
              <a:defRPr>
                <a:solidFill>
                  <a:schemeClr val="tx1"/>
                </a:solidFill>
                <a:latin typeface="IBM Plex Sans" panose="020B0503050203000203" pitchFamily="34" charset="0"/>
                <a:cs typeface="Arial" panose="020B0604020202020204" pitchFamily="34" charset="0"/>
              </a:defRPr>
            </a:lvl9pPr>
          </a:lstStyle>
          <a:p>
            <a:pPr marL="0" marR="0" lvl="0" indent="0" algn="l" defTabSz="457167" rtl="0" eaLnBrk="1" fontAlgn="base" latinLnBrk="0" hangingPunct="1">
              <a:lnSpc>
                <a:spcPct val="100000"/>
              </a:lnSpc>
              <a:spcBef>
                <a:spcPts val="1100"/>
              </a:spcBef>
              <a:spcAft>
                <a:spcPct val="0"/>
              </a:spcAft>
              <a:buClrTx/>
              <a:buSzTx/>
              <a:buFont typeface="Arial" panose="020B0604020202020204" pitchFamily="34" charset="0"/>
              <a:buNone/>
              <a:tabLst/>
              <a:defRPr/>
            </a:pPr>
            <a:r>
              <a:rPr kumimoji="0" lang="en-US" altLang="en-US" sz="2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Provides recommendations, detailed reports, artifacts and automates deployment for simple application modernization</a:t>
            </a:r>
          </a:p>
        </p:txBody>
      </p:sp>
      <p:grpSp>
        <p:nvGrpSpPr>
          <p:cNvPr id="30" name="Group 29">
            <a:extLst>
              <a:ext uri="{FF2B5EF4-FFF2-40B4-BE49-F238E27FC236}">
                <a16:creationId xmlns:a16="http://schemas.microsoft.com/office/drawing/2014/main" id="{40687BB2-C0E0-EC47-A911-D8AADE52FE35}"/>
              </a:ext>
            </a:extLst>
          </p:cNvPr>
          <p:cNvGrpSpPr/>
          <p:nvPr/>
        </p:nvGrpSpPr>
        <p:grpSpPr>
          <a:xfrm>
            <a:off x="4882708" y="4395695"/>
            <a:ext cx="1602515" cy="1925638"/>
            <a:chOff x="8341175" y="4470775"/>
            <a:chExt cx="1602514" cy="1925639"/>
          </a:xfrm>
        </p:grpSpPr>
        <p:sp>
          <p:nvSpPr>
            <p:cNvPr id="12" name="Rectangle 28">
              <a:extLst>
                <a:ext uri="{FF2B5EF4-FFF2-40B4-BE49-F238E27FC236}">
                  <a16:creationId xmlns:a16="http://schemas.microsoft.com/office/drawing/2014/main" id="{3BF38741-977C-D74E-8C3B-DB39BAE078C0}"/>
                </a:ext>
              </a:extLst>
            </p:cNvPr>
            <p:cNvSpPr>
              <a:spLocks noChangeArrowheads="1"/>
            </p:cNvSpPr>
            <p:nvPr/>
          </p:nvSpPr>
          <p:spPr bwMode="auto">
            <a:xfrm>
              <a:off x="8360952" y="4470775"/>
              <a:ext cx="1582737" cy="1925639"/>
            </a:xfrm>
            <a:prstGeom prst="rect">
              <a:avLst/>
            </a:prstGeom>
            <a:solidFill>
              <a:schemeClr val="accent1"/>
            </a:solidFill>
            <a:ln w="9525">
              <a:solidFill>
                <a:srgbClr val="3CA9F7"/>
              </a:solidFill>
              <a:miter lim="800000"/>
              <a:headEnd/>
              <a:tailEnd/>
            </a:ln>
          </p:spPr>
          <p:txBody>
            <a:bodyPr lIns="0" tIns="0" rIns="0" bIns="0" anchor="ct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2745"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 name="TextBox 12">
              <a:extLst>
                <a:ext uri="{FF2B5EF4-FFF2-40B4-BE49-F238E27FC236}">
                  <a16:creationId xmlns:a16="http://schemas.microsoft.com/office/drawing/2014/main" id="{5C3F21AE-DB03-D043-BBCE-217A2B0AB99D}"/>
                </a:ext>
              </a:extLst>
            </p:cNvPr>
            <p:cNvSpPr txBox="1"/>
            <p:nvPr/>
          </p:nvSpPr>
          <p:spPr>
            <a:xfrm>
              <a:off x="8341175" y="4610511"/>
              <a:ext cx="1602514" cy="1777091"/>
            </a:xfrm>
            <a:prstGeom prst="rect">
              <a:avLst/>
            </a:prstGeom>
            <a:noFill/>
          </p:spPr>
          <p:txBody>
            <a:bodyPr wrap="square">
              <a:spAutoFit/>
            </a:bodyPr>
            <a:lstStyle/>
            <a:p>
              <a:pPr marL="0" marR="0" lvl="0" indent="0" algn="ctr" defTabSz="914309" rtl="0" eaLnBrk="1" fontAlgn="auto" latinLnBrk="0" hangingPunct="1">
                <a:lnSpc>
                  <a:spcPct val="100000"/>
                </a:lnSpc>
                <a:spcBef>
                  <a:spcPts val="0"/>
                </a:spcBef>
                <a:spcAft>
                  <a:spcPts val="1333"/>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a:ea typeface="+mn-ea"/>
                  <a:cs typeface="Arial" pitchFamily="34" charset="0"/>
                </a:rPr>
                <a:t>Analysis Report</a:t>
              </a:r>
            </a:p>
            <a:p>
              <a:pPr marL="0" marR="0" lvl="0" indent="0" algn="ctr" defTabSz="914309" rtl="0" eaLnBrk="1" fontAlgn="auto" latinLnBrk="0" hangingPunct="1">
                <a:lnSpc>
                  <a:spcPct val="100000"/>
                </a:lnSpc>
                <a:spcBef>
                  <a:spcPts val="0"/>
                </a:spcBef>
                <a:spcAft>
                  <a:spcPts val="1333"/>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IBM Plex Sans"/>
                  <a:ea typeface="+mn-ea"/>
                  <a:cs typeface="Arial" pitchFamily="34" charset="0"/>
                </a:rPr>
                <a:t>Potential issues, severity, possible solutions and estimate of resolution effort</a:t>
              </a:r>
            </a:p>
          </p:txBody>
        </p:sp>
      </p:grpSp>
      <p:grpSp>
        <p:nvGrpSpPr>
          <p:cNvPr id="31" name="Group 30">
            <a:extLst>
              <a:ext uri="{FF2B5EF4-FFF2-40B4-BE49-F238E27FC236}">
                <a16:creationId xmlns:a16="http://schemas.microsoft.com/office/drawing/2014/main" id="{6FCEB2D3-D409-1B4C-851A-3778F7256635}"/>
              </a:ext>
            </a:extLst>
          </p:cNvPr>
          <p:cNvGrpSpPr/>
          <p:nvPr/>
        </p:nvGrpSpPr>
        <p:grpSpPr>
          <a:xfrm>
            <a:off x="6746698" y="4395155"/>
            <a:ext cx="1581151" cy="1916112"/>
            <a:chOff x="6610487" y="4470775"/>
            <a:chExt cx="1581151" cy="1916112"/>
          </a:xfrm>
        </p:grpSpPr>
        <p:sp>
          <p:nvSpPr>
            <p:cNvPr id="11" name="Rectangle 27">
              <a:extLst>
                <a:ext uri="{FF2B5EF4-FFF2-40B4-BE49-F238E27FC236}">
                  <a16:creationId xmlns:a16="http://schemas.microsoft.com/office/drawing/2014/main" id="{562706B8-A4E4-7E43-9105-A79963676DDE}"/>
                </a:ext>
              </a:extLst>
            </p:cNvPr>
            <p:cNvSpPr>
              <a:spLocks noChangeArrowheads="1"/>
            </p:cNvSpPr>
            <p:nvPr/>
          </p:nvSpPr>
          <p:spPr bwMode="auto">
            <a:xfrm>
              <a:off x="6610487" y="4470775"/>
              <a:ext cx="1581151" cy="1916112"/>
            </a:xfrm>
            <a:prstGeom prst="rect">
              <a:avLst/>
            </a:prstGeom>
            <a:solidFill>
              <a:schemeClr val="accent1"/>
            </a:solidFill>
            <a:ln w="9525">
              <a:solidFill>
                <a:srgbClr val="3CA9F7"/>
              </a:solidFill>
              <a:miter lim="800000"/>
              <a:headEnd/>
              <a:tailEnd/>
            </a:ln>
          </p:spPr>
          <p:txBody>
            <a:bodyPr lIns="0" tIns="0" rIns="0" bIns="0" anchor="ct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2745"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4" name="TextBox 13">
              <a:extLst>
                <a:ext uri="{FF2B5EF4-FFF2-40B4-BE49-F238E27FC236}">
                  <a16:creationId xmlns:a16="http://schemas.microsoft.com/office/drawing/2014/main" id="{B9B5C29E-43B9-964A-B0A7-A6779FCF8255}"/>
                </a:ext>
              </a:extLst>
            </p:cNvPr>
            <p:cNvSpPr txBox="1"/>
            <p:nvPr/>
          </p:nvSpPr>
          <p:spPr>
            <a:xfrm>
              <a:off x="6632712" y="4610511"/>
              <a:ext cx="1558926" cy="1571969"/>
            </a:xfrm>
            <a:prstGeom prst="rect">
              <a:avLst/>
            </a:prstGeom>
            <a:noFill/>
          </p:spPr>
          <p:txBody>
            <a:bodyPr>
              <a:spAutoFit/>
            </a:bodyPr>
            <a:lstStyle/>
            <a:p>
              <a:pPr marL="0" marR="0" lvl="0" indent="0" algn="ctr" defTabSz="914309" rtl="0" eaLnBrk="1" fontAlgn="auto" latinLnBrk="0" hangingPunct="1">
                <a:lnSpc>
                  <a:spcPct val="100000"/>
                </a:lnSpc>
                <a:spcBef>
                  <a:spcPts val="0"/>
                </a:spcBef>
                <a:spcAft>
                  <a:spcPts val="1333"/>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a:ea typeface="+mn-ea"/>
                  <a:cs typeface="Arial" pitchFamily="34" charset="0"/>
                </a:rPr>
                <a:t>Technology Report</a:t>
              </a:r>
              <a:endParaRPr kumimoji="0" lang="en-US" sz="1867" b="1" i="0" u="none" strike="noStrike" kern="1200" cap="none" spc="0" normalizeH="0" baseline="0" noProof="0" dirty="0">
                <a:ln>
                  <a:noFill/>
                </a:ln>
                <a:solidFill>
                  <a:srgbClr val="FFFFFF"/>
                </a:solidFill>
                <a:effectLst/>
                <a:uLnTx/>
                <a:uFillTx/>
                <a:latin typeface="IBM Plex Sans"/>
                <a:ea typeface="+mn-ea"/>
                <a:cs typeface="Arial" pitchFamily="34" charset="0"/>
              </a:endParaRPr>
            </a:p>
            <a:p>
              <a:pPr marL="0" marR="0" lvl="0" indent="0" algn="ctr" defTabSz="914309" rtl="0" eaLnBrk="1" fontAlgn="auto" latinLnBrk="0" hangingPunct="1">
                <a:lnSpc>
                  <a:spcPct val="100000"/>
                </a:lnSpc>
                <a:spcBef>
                  <a:spcPts val="0"/>
                </a:spcBef>
                <a:spcAft>
                  <a:spcPts val="1333"/>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IBM Plex Sans"/>
                  <a:ea typeface="+mn-ea"/>
                  <a:cs typeface="Arial" pitchFamily="34" charset="0"/>
                </a:rPr>
                <a:t>Details on IBM platform support for technologies used in the app</a:t>
              </a:r>
            </a:p>
          </p:txBody>
        </p:sp>
      </p:grpSp>
      <p:grpSp>
        <p:nvGrpSpPr>
          <p:cNvPr id="32" name="Group 31">
            <a:extLst>
              <a:ext uri="{FF2B5EF4-FFF2-40B4-BE49-F238E27FC236}">
                <a16:creationId xmlns:a16="http://schemas.microsoft.com/office/drawing/2014/main" id="{6E7DC6D2-D2BC-A640-95D8-8A86A4055CFC}"/>
              </a:ext>
            </a:extLst>
          </p:cNvPr>
          <p:cNvGrpSpPr/>
          <p:nvPr/>
        </p:nvGrpSpPr>
        <p:grpSpPr>
          <a:xfrm>
            <a:off x="8551505" y="4391069"/>
            <a:ext cx="1582737" cy="1916825"/>
            <a:chOff x="4869149" y="4470776"/>
            <a:chExt cx="1582737" cy="1916825"/>
          </a:xfrm>
        </p:grpSpPr>
        <p:sp>
          <p:nvSpPr>
            <p:cNvPr id="10" name="Rectangle 16">
              <a:extLst>
                <a:ext uri="{FF2B5EF4-FFF2-40B4-BE49-F238E27FC236}">
                  <a16:creationId xmlns:a16="http://schemas.microsoft.com/office/drawing/2014/main" id="{315ACCA1-C485-AA45-B270-A5EDE6DF73B6}"/>
                </a:ext>
              </a:extLst>
            </p:cNvPr>
            <p:cNvSpPr>
              <a:spLocks noChangeArrowheads="1"/>
            </p:cNvSpPr>
            <p:nvPr/>
          </p:nvSpPr>
          <p:spPr bwMode="auto">
            <a:xfrm>
              <a:off x="4869149" y="4470776"/>
              <a:ext cx="1582737" cy="1916113"/>
            </a:xfrm>
            <a:prstGeom prst="rect">
              <a:avLst/>
            </a:prstGeom>
            <a:solidFill>
              <a:schemeClr val="accent1"/>
            </a:solidFill>
            <a:ln w="9525">
              <a:solidFill>
                <a:srgbClr val="3CA9F7"/>
              </a:solidFill>
              <a:miter lim="800000"/>
              <a:headEnd/>
              <a:tailEnd/>
            </a:ln>
          </p:spPr>
          <p:txBody>
            <a:bodyPr lIns="0" tIns="0" rIns="0" bIns="0" anchor="ct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2745"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F67217CE-64DC-1F4E-8046-002113DACF23}"/>
                </a:ext>
              </a:extLst>
            </p:cNvPr>
            <p:cNvSpPr txBox="1"/>
            <p:nvPr/>
          </p:nvSpPr>
          <p:spPr>
            <a:xfrm>
              <a:off x="4882710" y="4610511"/>
              <a:ext cx="1558925" cy="1777090"/>
            </a:xfrm>
            <a:prstGeom prst="rect">
              <a:avLst/>
            </a:prstGeom>
            <a:noFill/>
          </p:spPr>
          <p:txBody>
            <a:bodyPr>
              <a:spAutoFit/>
            </a:bodyPr>
            <a:lstStyle/>
            <a:p>
              <a:pPr marL="0" marR="0" lvl="0" indent="0" algn="ctr" defTabSz="914309" rtl="0" eaLnBrk="1" fontAlgn="auto" latinLnBrk="0" hangingPunct="1">
                <a:lnSpc>
                  <a:spcPct val="100000"/>
                </a:lnSpc>
                <a:spcBef>
                  <a:spcPts val="0"/>
                </a:spcBef>
                <a:spcAft>
                  <a:spcPts val="1333"/>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IBM Plex Sans"/>
                  <a:ea typeface="+mn-ea"/>
                  <a:cs typeface="Arial" pitchFamily="34" charset="0"/>
                </a:rPr>
                <a:t>Inventory Report</a:t>
              </a:r>
              <a:endParaRPr kumimoji="0" lang="en-US" sz="1867" b="1" i="0" u="none" strike="noStrike" kern="1200" cap="none" spc="0" normalizeH="0" baseline="0" noProof="0" dirty="0">
                <a:ln>
                  <a:noFill/>
                </a:ln>
                <a:solidFill>
                  <a:srgbClr val="FFFFFF"/>
                </a:solidFill>
                <a:effectLst/>
                <a:uLnTx/>
                <a:uFillTx/>
                <a:latin typeface="IBM Plex Sans"/>
                <a:ea typeface="+mn-ea"/>
                <a:cs typeface="Arial" pitchFamily="34" charset="0"/>
              </a:endParaRPr>
            </a:p>
            <a:p>
              <a:pPr marL="0" marR="0" lvl="0" indent="0" algn="ctr" defTabSz="914309" rtl="0" eaLnBrk="1" fontAlgn="auto" latinLnBrk="0" hangingPunct="1">
                <a:lnSpc>
                  <a:spcPct val="100000"/>
                </a:lnSpc>
                <a:spcBef>
                  <a:spcPts val="0"/>
                </a:spcBef>
                <a:spcAft>
                  <a:spcPts val="1333"/>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IBM Plex Sans"/>
                  <a:ea typeface="+mn-ea"/>
                  <a:cs typeface="Arial" pitchFamily="34" charset="0"/>
                </a:rPr>
                <a:t>High-level inventory of application content and structure</a:t>
              </a:r>
            </a:p>
          </p:txBody>
        </p:sp>
      </p:grpSp>
      <p:grpSp>
        <p:nvGrpSpPr>
          <p:cNvPr id="29" name="Group 28">
            <a:extLst>
              <a:ext uri="{FF2B5EF4-FFF2-40B4-BE49-F238E27FC236}">
                <a16:creationId xmlns:a16="http://schemas.microsoft.com/office/drawing/2014/main" id="{97D34A6A-DFC6-364D-8B8D-C3DB83A686E0}"/>
              </a:ext>
            </a:extLst>
          </p:cNvPr>
          <p:cNvGrpSpPr/>
          <p:nvPr/>
        </p:nvGrpSpPr>
        <p:grpSpPr>
          <a:xfrm>
            <a:off x="10434253" y="4381576"/>
            <a:ext cx="1582737" cy="1925638"/>
            <a:chOff x="10255232" y="4470775"/>
            <a:chExt cx="1582737" cy="1925639"/>
          </a:xfrm>
        </p:grpSpPr>
        <p:sp>
          <p:nvSpPr>
            <p:cNvPr id="21" name="Rectangle 28">
              <a:extLst>
                <a:ext uri="{FF2B5EF4-FFF2-40B4-BE49-F238E27FC236}">
                  <a16:creationId xmlns:a16="http://schemas.microsoft.com/office/drawing/2014/main" id="{197256B1-D9B3-CE4D-A04A-533262DE97E8}"/>
                </a:ext>
              </a:extLst>
            </p:cNvPr>
            <p:cNvSpPr>
              <a:spLocks noChangeArrowheads="1"/>
            </p:cNvSpPr>
            <p:nvPr/>
          </p:nvSpPr>
          <p:spPr bwMode="auto">
            <a:xfrm>
              <a:off x="10255232" y="4470775"/>
              <a:ext cx="1582737" cy="1925639"/>
            </a:xfrm>
            <a:prstGeom prst="rect">
              <a:avLst/>
            </a:prstGeom>
            <a:solidFill>
              <a:schemeClr val="accent1"/>
            </a:solidFill>
            <a:ln w="9525">
              <a:solidFill>
                <a:srgbClr val="3CA9F7"/>
              </a:solidFill>
              <a:miter lim="800000"/>
              <a:headEnd/>
              <a:tailEnd/>
            </a:ln>
          </p:spPr>
          <p:txBody>
            <a:bodyPr lIns="0" tIns="0" rIns="0" bIns="0" anchor="ct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2745"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22" name="Picture 21">
              <a:extLst>
                <a:ext uri="{FF2B5EF4-FFF2-40B4-BE49-F238E27FC236}">
                  <a16:creationId xmlns:a16="http://schemas.microsoft.com/office/drawing/2014/main" id="{A8225295-A8CD-0A45-ABCD-5BDF0EE439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0746697" y="4638813"/>
              <a:ext cx="569531" cy="502527"/>
            </a:xfrm>
            <a:prstGeom prst="rect">
              <a:avLst/>
            </a:prstGeom>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00D344D7-E4E7-3242-A980-F7DB5C6EB147}"/>
                </a:ext>
              </a:extLst>
            </p:cNvPr>
            <p:cNvSpPr txBox="1"/>
            <p:nvPr/>
          </p:nvSpPr>
          <p:spPr>
            <a:xfrm>
              <a:off x="10267423" y="5264399"/>
              <a:ext cx="1544714" cy="912814"/>
            </a:xfrm>
            <a:prstGeom prst="rect">
              <a:avLst/>
            </a:prstGeom>
            <a:noFill/>
          </p:spPr>
          <p:txBody>
            <a:bodyPr wrap="square">
              <a:spAutoFit/>
            </a:bodyPr>
            <a:lstStyle/>
            <a:p>
              <a:pPr marL="0" marR="0" lvl="0" indent="0" algn="ctr" defTabSz="914309" rtl="0" eaLnBrk="1" fontAlgn="auto" latinLnBrk="0" hangingPunct="1">
                <a:lnSpc>
                  <a:spcPct val="100000"/>
                </a:lnSpc>
                <a:spcBef>
                  <a:spcPts val="0"/>
                </a:spcBef>
                <a:spcAft>
                  <a:spcPts val="1333"/>
                </a:spcAft>
                <a:buClrTx/>
                <a:buSzTx/>
                <a:buFontTx/>
                <a:buNone/>
                <a:tabLst/>
                <a:defRPr/>
              </a:pPr>
              <a:r>
                <a:rPr kumimoji="0" lang="en-US" sz="1333" b="0" i="0" u="none" strike="noStrike" kern="1200" cap="none" spc="0" normalizeH="0" baseline="0" noProof="0" dirty="0">
                  <a:ln>
                    <a:noFill/>
                  </a:ln>
                  <a:solidFill>
                    <a:srgbClr val="FFFFFF"/>
                  </a:solidFill>
                  <a:effectLst/>
                  <a:uLnTx/>
                  <a:uFillTx/>
                  <a:latin typeface="IBM Plex Sans"/>
                  <a:ea typeface="+mn-ea"/>
                  <a:cs typeface="Arial" pitchFamily="34" charset="0"/>
                </a:rPr>
                <a:t>Customized application configuration and deployment files</a:t>
              </a:r>
              <a:endParaRPr kumimoji="0" lang="en-US" sz="933" b="0" i="0" u="none" strike="noStrike" kern="1200" cap="none" spc="0" normalizeH="0" baseline="0" noProof="0" dirty="0">
                <a:ln>
                  <a:noFill/>
                </a:ln>
                <a:solidFill>
                  <a:srgbClr val="FFFFFF"/>
                </a:solidFill>
                <a:effectLst/>
                <a:uLnTx/>
                <a:uFillTx/>
                <a:latin typeface="IBM Plex Sans"/>
                <a:ea typeface="+mn-ea"/>
                <a:cs typeface="Arial" pitchFamily="34" charset="0"/>
              </a:endParaRPr>
            </a:p>
          </p:txBody>
        </p:sp>
      </p:grpSp>
      <p:sp>
        <p:nvSpPr>
          <p:cNvPr id="3" name="Content Placeholder 3">
            <a:extLst>
              <a:ext uri="{FF2B5EF4-FFF2-40B4-BE49-F238E27FC236}">
                <a16:creationId xmlns:a16="http://schemas.microsoft.com/office/drawing/2014/main" id="{052F453C-6837-8D44-8F9C-10F9B3C33098}"/>
              </a:ext>
            </a:extLst>
          </p:cNvPr>
          <p:cNvSpPr txBox="1">
            <a:spLocks/>
          </p:cNvSpPr>
          <p:nvPr/>
        </p:nvSpPr>
        <p:spPr bwMode="auto">
          <a:xfrm>
            <a:off x="4666501" y="12702"/>
            <a:ext cx="3822900" cy="3379316"/>
          </a:xfrm>
          <a:prstGeom prst="rect">
            <a:avLst/>
          </a:prstGeom>
          <a:solidFill>
            <a:schemeClr val="accent2"/>
          </a:solidFill>
          <a:ln>
            <a:solidFill>
              <a:schemeClr val="accent2"/>
            </a:solidFill>
          </a:ln>
        </p:spPr>
        <p:txBody>
          <a:bodyPr vert="horz" wrap="square" lIns="91440" tIns="182880" rIns="91440" bIns="0" numCol="1" anchor="t" anchorCtr="0" compatLnSpc="1">
            <a:prstTxWarp prst="textNoShape">
              <a:avLst/>
            </a:prstTxWarp>
          </a:bodyPr>
          <a:lstStyle>
            <a:lvl1pPr algn="l" defTabSz="607998" rtl="0" eaLnBrk="0" fontAlgn="base" hangingPunct="0">
              <a:spcBef>
                <a:spcPts val="1463"/>
              </a:spcBef>
              <a:spcAft>
                <a:spcPct val="0"/>
              </a:spcAft>
              <a:buFont typeface="Arial" panose="020B0604020202020204" pitchFamily="34" charset="0"/>
              <a:defRPr sz="2800" kern="1200">
                <a:solidFill>
                  <a:schemeClr val="bg2"/>
                </a:solidFill>
                <a:latin typeface="+mn-lt"/>
                <a:ea typeface="IBM Plex Sans" panose="020B0503050203000203" pitchFamily="34" charset="77"/>
                <a:cs typeface="Arial" charset="0"/>
              </a:defRPr>
            </a:lvl1pPr>
            <a:lvl2pPr marL="230182" indent="-230182" algn="l" defTabSz="607998" rtl="0" eaLnBrk="0" fontAlgn="base" hangingPunct="0">
              <a:spcBef>
                <a:spcPts val="1463"/>
              </a:spcBef>
              <a:spcAft>
                <a:spcPct val="0"/>
              </a:spcAft>
              <a:buFont typeface="Arial" panose="020B0604020202020204" pitchFamily="34" charset="0"/>
              <a:buChar char="•"/>
              <a:defRPr sz="2400" kern="1200">
                <a:solidFill>
                  <a:schemeClr val="bg2"/>
                </a:solidFill>
                <a:latin typeface="+mn-lt"/>
                <a:ea typeface="IBM Plex Sans" panose="020B0503050203000203" pitchFamily="34" charset="77"/>
                <a:cs typeface="Arial" charset="0"/>
              </a:defRPr>
            </a:lvl2pPr>
            <a:lvl3pPr marL="528625" indent="-230182" algn="l" defTabSz="607998" rtl="0" eaLnBrk="0" fontAlgn="base" hangingPunct="0">
              <a:spcBef>
                <a:spcPts val="1463"/>
              </a:spcBef>
              <a:spcAft>
                <a:spcPct val="0"/>
              </a:spcAft>
              <a:buFont typeface="Wingdings" pitchFamily="2" charset="2"/>
              <a:buChar char="§"/>
              <a:defRPr sz="2000" kern="1200">
                <a:solidFill>
                  <a:schemeClr val="bg2"/>
                </a:solidFill>
                <a:latin typeface="+mn-lt"/>
                <a:ea typeface="IBM Plex Sans" panose="020B0503050203000203" pitchFamily="34" charset="77"/>
                <a:cs typeface="Arial" charset="0"/>
              </a:defRPr>
            </a:lvl3pPr>
            <a:lvl4pPr marL="833418" indent="-223833"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mn-lt"/>
                <a:ea typeface="IBM Plex Sans" panose="020B0503050203000203" pitchFamily="34" charset="77"/>
                <a:cs typeface="Arial" charset="0"/>
              </a:defRPr>
            </a:lvl4pPr>
            <a:lvl5pPr marL="1069948" indent="-230182" algn="l" defTabSz="607998" rtl="0" eaLnBrk="0" fontAlgn="base" hangingPunct="0">
              <a:spcBef>
                <a:spcPts val="1463"/>
              </a:spcBef>
              <a:spcAft>
                <a:spcPct val="0"/>
              </a:spcAft>
              <a:buFont typeface="Arial" panose="020B0604020202020204" pitchFamily="34" charset="0"/>
              <a:buChar char="»"/>
              <a:defRPr sz="1600" kern="1200">
                <a:solidFill>
                  <a:schemeClr val="bg2"/>
                </a:solidFill>
                <a:latin typeface="+mn-lt"/>
                <a:ea typeface="IBM Plex Sans" panose="020B0503050203000203" pitchFamily="34" charset="77"/>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marL="182875" marR="0" lvl="0" indent="0" algn="l" defTabSz="607983" rtl="0" eaLnBrk="0" fontAlgn="base" latinLnBrk="0" hangingPunct="0">
              <a:lnSpc>
                <a:spcPct val="100000"/>
              </a:lnSpc>
              <a:spcBef>
                <a:spcPts val="1463"/>
              </a:spcBef>
              <a:spcAft>
                <a:spcPct val="0"/>
              </a:spcAft>
              <a:buClrTx/>
              <a:buSzTx/>
              <a:buFont typeface="Arial" panose="020B0604020202020204" pitchFamily="34" charset="0"/>
              <a:buNone/>
              <a:tabLst/>
              <a:defRPr/>
            </a:pPr>
            <a:r>
              <a:rPr kumimoji="0" lang="en-US" altLang="en-US" sz="2000" b="0" i="0" u="none" strike="noStrike" kern="1200" cap="none" spc="0" normalizeH="0" baseline="0" noProof="0" dirty="0">
                <a:ln>
                  <a:noFill/>
                </a:ln>
                <a:solidFill>
                  <a:srgbClr val="FFFFFF"/>
                </a:solidFill>
                <a:effectLst/>
                <a:uLnTx/>
                <a:uFillTx/>
                <a:latin typeface="IBM Plex Sans"/>
                <a:cs typeface="Arial" charset="0"/>
              </a:rPr>
              <a:t>Introspects traditional WebSphere, IBM MQ, WebLogic and Tomcat  deployments and determines complexity of modernization</a:t>
            </a:r>
          </a:p>
        </p:txBody>
      </p:sp>
      <p:sp>
        <p:nvSpPr>
          <p:cNvPr id="4" name="Content Placeholder 4">
            <a:extLst>
              <a:ext uri="{FF2B5EF4-FFF2-40B4-BE49-F238E27FC236}">
                <a16:creationId xmlns:a16="http://schemas.microsoft.com/office/drawing/2014/main" id="{2994B94B-CA93-204F-A725-972DFFBC7F26}"/>
              </a:ext>
            </a:extLst>
          </p:cNvPr>
          <p:cNvSpPr txBox="1">
            <a:spLocks/>
          </p:cNvSpPr>
          <p:nvPr/>
        </p:nvSpPr>
        <p:spPr bwMode="auto">
          <a:xfrm>
            <a:off x="8489400" y="9525"/>
            <a:ext cx="3702600" cy="3429000"/>
          </a:xfrm>
          <a:prstGeom prst="rect">
            <a:avLst/>
          </a:prstGeom>
          <a:solidFill>
            <a:schemeClr val="accent5"/>
          </a:solidFill>
          <a:ln>
            <a:noFill/>
          </a:ln>
        </p:spPr>
        <p:txBody>
          <a:bodyPr vert="horz" wrap="square" lIns="91440" tIns="182880" rIns="91440" bIns="0" numCol="1" anchor="t" anchorCtr="0" compatLnSpc="1">
            <a:prstTxWarp prst="textNoShape">
              <a:avLst/>
            </a:prstTxWarp>
          </a:bodyPr>
          <a:lstStyle>
            <a:lvl1pPr algn="l" defTabSz="607998" rtl="0" eaLnBrk="0" fontAlgn="base" hangingPunct="0">
              <a:spcBef>
                <a:spcPts val="1463"/>
              </a:spcBef>
              <a:spcAft>
                <a:spcPct val="0"/>
              </a:spcAft>
              <a:buFont typeface="Arial" panose="020B0604020202020204" pitchFamily="34" charset="0"/>
              <a:defRPr sz="2800" kern="1200">
                <a:solidFill>
                  <a:schemeClr val="bg2"/>
                </a:solidFill>
                <a:latin typeface="+mn-lt"/>
                <a:ea typeface="IBM Plex Sans" panose="020B0503050203000203" pitchFamily="34" charset="77"/>
                <a:cs typeface="Arial" charset="0"/>
              </a:defRPr>
            </a:lvl1pPr>
            <a:lvl2pPr marL="230182" indent="-230182" algn="l" defTabSz="607998" rtl="0" eaLnBrk="0" fontAlgn="base" hangingPunct="0">
              <a:spcBef>
                <a:spcPts val="1463"/>
              </a:spcBef>
              <a:spcAft>
                <a:spcPct val="0"/>
              </a:spcAft>
              <a:buFont typeface="Arial" panose="020B0604020202020204" pitchFamily="34" charset="0"/>
              <a:buChar char="•"/>
              <a:defRPr sz="2400" kern="1200">
                <a:solidFill>
                  <a:schemeClr val="bg2"/>
                </a:solidFill>
                <a:latin typeface="+mn-lt"/>
                <a:ea typeface="IBM Plex Sans" panose="020B0503050203000203" pitchFamily="34" charset="77"/>
                <a:cs typeface="Arial" charset="0"/>
              </a:defRPr>
            </a:lvl2pPr>
            <a:lvl3pPr marL="528625" indent="-230182" algn="l" defTabSz="607998" rtl="0" eaLnBrk="0" fontAlgn="base" hangingPunct="0">
              <a:spcBef>
                <a:spcPts val="1463"/>
              </a:spcBef>
              <a:spcAft>
                <a:spcPct val="0"/>
              </a:spcAft>
              <a:buFont typeface="Wingdings" pitchFamily="2" charset="2"/>
              <a:buChar char="§"/>
              <a:defRPr sz="2000" kern="1200">
                <a:solidFill>
                  <a:schemeClr val="bg2"/>
                </a:solidFill>
                <a:latin typeface="+mn-lt"/>
                <a:ea typeface="IBM Plex Sans" panose="020B0503050203000203" pitchFamily="34" charset="77"/>
                <a:cs typeface="Arial" charset="0"/>
              </a:defRPr>
            </a:lvl3pPr>
            <a:lvl4pPr marL="833418" indent="-223833"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mn-lt"/>
                <a:ea typeface="IBM Plex Sans" panose="020B0503050203000203" pitchFamily="34" charset="77"/>
                <a:cs typeface="Arial" charset="0"/>
              </a:defRPr>
            </a:lvl4pPr>
            <a:lvl5pPr marL="1069948" indent="-230182" algn="l" defTabSz="607998" rtl="0" eaLnBrk="0" fontAlgn="base" hangingPunct="0">
              <a:spcBef>
                <a:spcPts val="1463"/>
              </a:spcBef>
              <a:spcAft>
                <a:spcPct val="0"/>
              </a:spcAft>
              <a:buFont typeface="Arial" panose="020B0604020202020204" pitchFamily="34" charset="0"/>
              <a:buChar char="»"/>
              <a:defRPr sz="1600" kern="1200">
                <a:solidFill>
                  <a:schemeClr val="bg2"/>
                </a:solidFill>
                <a:latin typeface="+mn-lt"/>
                <a:ea typeface="IBM Plex Sans" panose="020B0503050203000203" pitchFamily="34" charset="77"/>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7983" rtl="0" eaLnBrk="0" fontAlgn="base" latinLnBrk="0" hangingPunct="0">
              <a:lnSpc>
                <a:spcPct val="100000"/>
              </a:lnSpc>
              <a:spcBef>
                <a:spcPts val="1463"/>
              </a:spcBef>
              <a:spcAft>
                <a:spcPct val="0"/>
              </a:spcAft>
              <a:buClrTx/>
              <a:buSzTx/>
              <a:buFont typeface="Arial" panose="020B0604020202020204" pitchFamily="34" charset="0"/>
              <a:buNone/>
              <a:tabLst/>
              <a:defRPr/>
            </a:pPr>
            <a:r>
              <a:rPr kumimoji="0" lang="en-US" altLang="en-US" sz="2000" b="0" i="0" u="none" strike="noStrike" kern="1200" cap="none" spc="0" normalizeH="0" baseline="0" noProof="0" dirty="0">
                <a:ln>
                  <a:noFill/>
                </a:ln>
                <a:solidFill>
                  <a:srgbClr val="FFFFFF"/>
                </a:solidFill>
                <a:effectLst/>
                <a:uLnTx/>
                <a:uFillTx/>
                <a:latin typeface="IBM Plex Sans"/>
                <a:cs typeface="Arial" charset="0"/>
              </a:rPr>
              <a:t>Included in IBM Cloud Private, IBM Cloud Pak for Apps, WebSphere 9.0.5.0, and in stand-alone Docker containers</a:t>
            </a:r>
            <a:br>
              <a:rPr kumimoji="0" lang="en-US" altLang="en-US" sz="2000" b="0" i="0" u="none" strike="noStrike" kern="1200" cap="none" spc="0" normalizeH="0" baseline="0" noProof="0" dirty="0">
                <a:ln>
                  <a:noFill/>
                </a:ln>
                <a:solidFill>
                  <a:srgbClr val="FFFFFF"/>
                </a:solidFill>
                <a:effectLst/>
                <a:uLnTx/>
                <a:uFillTx/>
                <a:latin typeface="IBM Plex Sans"/>
                <a:cs typeface="Arial" charset="0"/>
              </a:rPr>
            </a:br>
            <a:endParaRPr kumimoji="0" lang="en-US" altLang="en-US" sz="2000" b="0" i="0" u="none" strike="noStrike" kern="1200" cap="none" spc="0" normalizeH="0" baseline="0" noProof="0" dirty="0">
              <a:ln>
                <a:noFill/>
              </a:ln>
              <a:solidFill>
                <a:srgbClr val="FFFFFF"/>
              </a:solidFill>
              <a:effectLst/>
              <a:uLnTx/>
              <a:uFillTx/>
              <a:latin typeface="IBM Plex Sans"/>
              <a:cs typeface="Arial" charset="0"/>
            </a:endParaRPr>
          </a:p>
        </p:txBody>
      </p:sp>
      <p:sp>
        <p:nvSpPr>
          <p:cNvPr id="6" name="Text Placeholder 13">
            <a:extLst>
              <a:ext uri="{FF2B5EF4-FFF2-40B4-BE49-F238E27FC236}">
                <a16:creationId xmlns:a16="http://schemas.microsoft.com/office/drawing/2014/main" id="{704E886F-C38B-684D-98BF-D64AE847229F}"/>
              </a:ext>
            </a:extLst>
          </p:cNvPr>
          <p:cNvSpPr txBox="1">
            <a:spLocks/>
          </p:cNvSpPr>
          <p:nvPr/>
        </p:nvSpPr>
        <p:spPr bwMode="auto">
          <a:xfrm>
            <a:off x="299549" y="1244105"/>
            <a:ext cx="4272896" cy="571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607998" rtl="0" eaLnBrk="0" fontAlgn="base" hangingPunct="0">
              <a:spcBef>
                <a:spcPts val="1463"/>
              </a:spcBef>
              <a:spcAft>
                <a:spcPct val="0"/>
              </a:spcAft>
              <a:buFont typeface="Arial" panose="020B0604020202020204" pitchFamily="34" charset="0"/>
              <a:defRPr sz="2800" kern="1200">
                <a:solidFill>
                  <a:schemeClr val="bg2"/>
                </a:solidFill>
                <a:latin typeface="+mn-lt"/>
                <a:ea typeface="IBM Plex Sans" panose="020B0503050203000203" pitchFamily="34" charset="77"/>
                <a:cs typeface="Arial" charset="0"/>
              </a:defRPr>
            </a:lvl1pPr>
            <a:lvl2pPr marL="230182" indent="-230182" algn="l" defTabSz="607998" rtl="0" eaLnBrk="0" fontAlgn="base" hangingPunct="0">
              <a:spcBef>
                <a:spcPts val="1463"/>
              </a:spcBef>
              <a:spcAft>
                <a:spcPct val="0"/>
              </a:spcAft>
              <a:buFont typeface="Arial" panose="020B0604020202020204" pitchFamily="34" charset="0"/>
              <a:buChar char="•"/>
              <a:defRPr sz="2400" kern="1200">
                <a:solidFill>
                  <a:schemeClr val="bg2"/>
                </a:solidFill>
                <a:latin typeface="+mn-lt"/>
                <a:ea typeface="IBM Plex Sans" panose="020B0503050203000203" pitchFamily="34" charset="77"/>
                <a:cs typeface="Arial" charset="0"/>
              </a:defRPr>
            </a:lvl2pPr>
            <a:lvl3pPr marL="528625" indent="-230182" algn="l" defTabSz="607998" rtl="0" eaLnBrk="0" fontAlgn="base" hangingPunct="0">
              <a:spcBef>
                <a:spcPts val="1463"/>
              </a:spcBef>
              <a:spcAft>
                <a:spcPct val="0"/>
              </a:spcAft>
              <a:buFont typeface="Wingdings" pitchFamily="2" charset="2"/>
              <a:buChar char="§"/>
              <a:defRPr sz="2000" kern="1200">
                <a:solidFill>
                  <a:schemeClr val="bg2"/>
                </a:solidFill>
                <a:latin typeface="+mn-lt"/>
                <a:ea typeface="IBM Plex Sans" panose="020B0503050203000203" pitchFamily="34" charset="77"/>
                <a:cs typeface="Arial" charset="0"/>
              </a:defRPr>
            </a:lvl3pPr>
            <a:lvl4pPr marL="833418" indent="-223833" algn="l" defTabSz="607998" rtl="0" eaLnBrk="0" fontAlgn="base" hangingPunct="0">
              <a:spcBef>
                <a:spcPts val="1463"/>
              </a:spcBef>
              <a:spcAft>
                <a:spcPct val="0"/>
              </a:spcAft>
              <a:buFont typeface="Arial" panose="020B0604020202020204" pitchFamily="34" charset="0"/>
              <a:buChar char="–"/>
              <a:defRPr kern="1200">
                <a:solidFill>
                  <a:schemeClr val="bg2"/>
                </a:solidFill>
                <a:latin typeface="+mn-lt"/>
                <a:ea typeface="IBM Plex Sans" panose="020B0503050203000203" pitchFamily="34" charset="77"/>
                <a:cs typeface="Arial" charset="0"/>
              </a:defRPr>
            </a:lvl4pPr>
            <a:lvl5pPr marL="1069948" indent="-230182" algn="l" defTabSz="607998" rtl="0" eaLnBrk="0" fontAlgn="base" hangingPunct="0">
              <a:spcBef>
                <a:spcPts val="1463"/>
              </a:spcBef>
              <a:spcAft>
                <a:spcPct val="0"/>
              </a:spcAft>
              <a:buFont typeface="Arial" panose="020B0604020202020204" pitchFamily="34" charset="0"/>
              <a:buChar char="»"/>
              <a:defRPr sz="1600" kern="1200">
                <a:solidFill>
                  <a:schemeClr val="bg2"/>
                </a:solidFill>
                <a:latin typeface="+mn-lt"/>
                <a:ea typeface="IBM Plex Sans" panose="020B0503050203000203" pitchFamily="34" charset="77"/>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7983" rtl="0" eaLnBrk="0" fontAlgn="base" latinLnBrk="0" hangingPunct="0">
              <a:lnSpc>
                <a:spcPct val="100000"/>
              </a:lnSpc>
              <a:spcBef>
                <a:spcPts val="1463"/>
              </a:spcBef>
              <a:spcAft>
                <a:spcPct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solidFill>
                <a:effectLst/>
                <a:uLnTx/>
                <a:uFillTx/>
                <a:latin typeface="IBM Plex Sans"/>
                <a:cs typeface="Arial" charset="0"/>
              </a:rPr>
              <a:t>IBM Cloud </a:t>
            </a:r>
            <a:br>
              <a:rPr kumimoji="0" lang="en-US" sz="2400" b="0" i="0" u="none" strike="noStrike" kern="1200" cap="none" spc="0" normalizeH="0" baseline="0" noProof="0" dirty="0">
                <a:ln>
                  <a:noFill/>
                </a:ln>
                <a:solidFill>
                  <a:srgbClr val="FFFFFF"/>
                </a:solidFill>
                <a:effectLst/>
                <a:uLnTx/>
                <a:uFillTx/>
                <a:latin typeface="IBM Plex Sans"/>
                <a:cs typeface="Arial" charset="0"/>
              </a:rPr>
            </a:br>
            <a:r>
              <a:rPr kumimoji="0" lang="en-US" sz="2400" b="0" i="0" u="none" strike="noStrike" kern="1200" cap="none" spc="0" normalizeH="0" baseline="0" noProof="0" dirty="0">
                <a:ln>
                  <a:noFill/>
                </a:ln>
                <a:solidFill>
                  <a:srgbClr val="FFFFFF"/>
                </a:solidFill>
                <a:effectLst/>
                <a:uLnTx/>
                <a:uFillTx/>
                <a:latin typeface="IBM Plex Sans"/>
                <a:cs typeface="Arial" charset="0"/>
              </a:rPr>
              <a:t>Transformation </a:t>
            </a:r>
            <a:br>
              <a:rPr kumimoji="0" lang="en-US" sz="2400" b="0" i="0" u="none" strike="noStrike" kern="1200" cap="none" spc="0" normalizeH="0" baseline="0" noProof="0" dirty="0">
                <a:ln>
                  <a:noFill/>
                </a:ln>
                <a:solidFill>
                  <a:srgbClr val="FFFFFF"/>
                </a:solidFill>
                <a:effectLst/>
                <a:uLnTx/>
                <a:uFillTx/>
                <a:latin typeface="IBM Plex Sans"/>
                <a:cs typeface="Arial" charset="0"/>
              </a:rPr>
            </a:br>
            <a:r>
              <a:rPr kumimoji="0" lang="en-US" sz="2400" b="0" i="0" u="none" strike="noStrike" kern="1200" cap="none" spc="0" normalizeH="0" baseline="0" noProof="0" dirty="0">
                <a:ln>
                  <a:noFill/>
                </a:ln>
                <a:solidFill>
                  <a:srgbClr val="FFFFFF"/>
                </a:solidFill>
                <a:effectLst/>
                <a:uLnTx/>
                <a:uFillTx/>
                <a:latin typeface="IBM Plex Sans"/>
                <a:cs typeface="Arial" charset="0"/>
              </a:rPr>
              <a:t>Advisor</a:t>
            </a:r>
          </a:p>
        </p:txBody>
      </p:sp>
      <p:sp>
        <p:nvSpPr>
          <p:cNvPr id="9" name="TextBox 2">
            <a:extLst>
              <a:ext uri="{FF2B5EF4-FFF2-40B4-BE49-F238E27FC236}">
                <a16:creationId xmlns:a16="http://schemas.microsoft.com/office/drawing/2014/main" id="{717B76F7-E831-EB46-8E81-A1954794FCB5}"/>
              </a:ext>
            </a:extLst>
          </p:cNvPr>
          <p:cNvSpPr txBox="1">
            <a:spLocks noChangeArrowheads="1"/>
          </p:cNvSpPr>
          <p:nvPr/>
        </p:nvSpPr>
        <p:spPr bwMode="auto">
          <a:xfrm>
            <a:off x="299548" y="2433607"/>
            <a:ext cx="404588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2745" rtl="0" eaLnBrk="1" fontAlgn="base" latinLnBrk="0" hangingPunct="1">
              <a:lnSpc>
                <a:spcPct val="100000"/>
              </a:lnSpc>
              <a:spcBef>
                <a:spcPct val="0"/>
              </a:spcBef>
              <a:spcAft>
                <a:spcPct val="0"/>
              </a:spcAft>
              <a:buClrTx/>
              <a:buSzTx/>
              <a:buFontTx/>
              <a:buNone/>
              <a:tabLst/>
              <a:defRPr/>
            </a:pPr>
            <a:r>
              <a:rPr kumimoji="0" lang="en-CA" alt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itchFamily="34" charset="0"/>
              </a:rPr>
              <a:t>Quickly evaluate on-premises </a:t>
            </a:r>
            <a:br>
              <a:rPr kumimoji="0" lang="en-CA" alt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itchFamily="34" charset="0"/>
              </a:rPr>
            </a:br>
            <a:r>
              <a:rPr kumimoji="0" lang="en-CA" alt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itchFamily="34" charset="0"/>
              </a:rPr>
              <a:t>Java EE applications and messaging infrastructure to accelerate deployment to </a:t>
            </a:r>
            <a:br>
              <a:rPr kumimoji="0" lang="en-CA" alt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itchFamily="34" charset="0"/>
              </a:rPr>
            </a:br>
            <a:r>
              <a:rPr kumimoji="0" lang="en-CA" alt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itchFamily="34" charset="0"/>
              </a:rPr>
              <a:t>private or public cloud</a:t>
            </a:r>
            <a:endParaRPr kumimoji="0" lang="en-US" alt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itchFamily="34" charset="0"/>
            </a:endParaRPr>
          </a:p>
        </p:txBody>
      </p:sp>
      <p:pic>
        <p:nvPicPr>
          <p:cNvPr id="16" name="Picture 15">
            <a:extLst>
              <a:ext uri="{FF2B5EF4-FFF2-40B4-BE49-F238E27FC236}">
                <a16:creationId xmlns:a16="http://schemas.microsoft.com/office/drawing/2014/main" id="{FB4AC744-6663-3144-84D1-E4B85BD838E1}"/>
              </a:ext>
            </a:extLst>
          </p:cNvPr>
          <p:cNvPicPr>
            <a:picLocks noChangeAspect="1"/>
          </p:cNvPicPr>
          <p:nvPr/>
        </p:nvPicPr>
        <p:blipFill>
          <a:blip r:embed="rId4"/>
          <a:stretch>
            <a:fillRect/>
          </a:stretch>
        </p:blipFill>
        <p:spPr>
          <a:xfrm>
            <a:off x="4976566" y="2816515"/>
            <a:ext cx="824233" cy="365760"/>
          </a:xfrm>
          <a:prstGeom prst="rect">
            <a:avLst/>
          </a:prstGeom>
        </p:spPr>
      </p:pic>
      <p:pic>
        <p:nvPicPr>
          <p:cNvPr id="18" name="Picture 17">
            <a:extLst>
              <a:ext uri="{FF2B5EF4-FFF2-40B4-BE49-F238E27FC236}">
                <a16:creationId xmlns:a16="http://schemas.microsoft.com/office/drawing/2014/main" id="{B85745D6-9852-4A47-BDC8-EDECC286214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05031" y="1870644"/>
            <a:ext cx="1047067" cy="944557"/>
          </a:xfrm>
          <a:prstGeom prst="rect">
            <a:avLst/>
          </a:prstGeom>
        </p:spPr>
      </p:pic>
      <p:pic>
        <p:nvPicPr>
          <p:cNvPr id="20" name="BCK_PEG_[01].png">
            <a:extLst>
              <a:ext uri="{FF2B5EF4-FFF2-40B4-BE49-F238E27FC236}">
                <a16:creationId xmlns:a16="http://schemas.microsoft.com/office/drawing/2014/main" id="{2802411B-E4C4-E849-B566-EFACFEB3B36E}"/>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397968" y="1337051"/>
            <a:ext cx="1097280" cy="96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4" name="Picture 23">
            <a:extLst>
              <a:ext uri="{FF2B5EF4-FFF2-40B4-BE49-F238E27FC236}">
                <a16:creationId xmlns:a16="http://schemas.microsoft.com/office/drawing/2014/main" id="{E0F88989-B3E1-1941-A559-9365A0B2D1D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41957" y="2409770"/>
            <a:ext cx="769009" cy="769009"/>
          </a:xfrm>
          <a:prstGeom prst="rect">
            <a:avLst/>
          </a:prstGeom>
        </p:spPr>
      </p:pic>
      <p:pic>
        <p:nvPicPr>
          <p:cNvPr id="25" name="Picture 24">
            <a:extLst>
              <a:ext uri="{FF2B5EF4-FFF2-40B4-BE49-F238E27FC236}">
                <a16:creationId xmlns:a16="http://schemas.microsoft.com/office/drawing/2014/main" id="{2DBAF710-1FE4-684F-A198-CB3ABEBAF4C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91182" y="1959951"/>
            <a:ext cx="1056919" cy="899639"/>
          </a:xfrm>
          <a:prstGeom prst="rect">
            <a:avLst/>
          </a:prstGeom>
        </p:spPr>
      </p:pic>
      <p:pic>
        <p:nvPicPr>
          <p:cNvPr id="27" name="Picture 26">
            <a:extLst>
              <a:ext uri="{FF2B5EF4-FFF2-40B4-BE49-F238E27FC236}">
                <a16:creationId xmlns:a16="http://schemas.microsoft.com/office/drawing/2014/main" id="{9F045814-9179-FD48-8F6D-0491400B9DB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74634" y="3955755"/>
            <a:ext cx="3695713" cy="2493697"/>
          </a:xfrm>
          <a:prstGeom prst="rect">
            <a:avLst/>
          </a:prstGeom>
        </p:spPr>
      </p:pic>
      <p:pic>
        <p:nvPicPr>
          <p:cNvPr id="1026" name="Picture 2" descr="Tomcat Home">
            <a:extLst>
              <a:ext uri="{FF2B5EF4-FFF2-40B4-BE49-F238E27FC236}">
                <a16:creationId xmlns:a16="http://schemas.microsoft.com/office/drawing/2014/main" id="{FECBC241-157F-674E-9615-D935D51376E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419870" y="2617837"/>
            <a:ext cx="747293" cy="5329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E73BEF0-AE8E-5F41-BF9D-F07C214F1F4D}"/>
              </a:ext>
            </a:extLst>
          </p:cNvPr>
          <p:cNvPicPr>
            <a:picLocks noChangeAspect="1"/>
          </p:cNvPicPr>
          <p:nvPr/>
        </p:nvPicPr>
        <p:blipFill>
          <a:blip r:embed="rId11">
            <a:duotone>
              <a:schemeClr val="accent5">
                <a:shade val="45000"/>
                <a:satMod val="135000"/>
              </a:schemeClr>
              <a:prstClr val="white"/>
            </a:duotone>
          </a:blip>
          <a:stretch>
            <a:fillRect/>
          </a:stretch>
        </p:blipFill>
        <p:spPr>
          <a:xfrm>
            <a:off x="5633861" y="1916574"/>
            <a:ext cx="852697" cy="852697"/>
          </a:xfrm>
          <a:prstGeom prst="rect">
            <a:avLst/>
          </a:prstGeom>
        </p:spPr>
      </p:pic>
      <p:sp>
        <p:nvSpPr>
          <p:cNvPr id="5" name="TextBox 4">
            <a:extLst>
              <a:ext uri="{FF2B5EF4-FFF2-40B4-BE49-F238E27FC236}">
                <a16:creationId xmlns:a16="http://schemas.microsoft.com/office/drawing/2014/main" id="{53D0BA91-31DA-6042-92A1-0B1441D60502}"/>
              </a:ext>
            </a:extLst>
          </p:cNvPr>
          <p:cNvSpPr txBox="1"/>
          <p:nvPr/>
        </p:nvSpPr>
        <p:spPr>
          <a:xfrm>
            <a:off x="316899" y="3548624"/>
            <a:ext cx="3618351"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Arial" pitchFamily="34" charset="0"/>
                <a:hlinkClick r:id="rId12"/>
              </a:rPr>
              <a:t>http://ibm.biz/CloudTA</a:t>
            </a:r>
            <a:r>
              <a:rPr kumimoji="0" lang="en-US" sz="1800" b="1" i="0" u="none" strike="noStrike" kern="1200" cap="none" spc="0" normalizeH="0" baseline="0" noProof="0" dirty="0">
                <a:ln>
                  <a:noFill/>
                </a:ln>
                <a:solidFill>
                  <a:srgbClr val="000000"/>
                </a:solidFill>
                <a:effectLst/>
                <a:uLnTx/>
                <a:uFillTx/>
                <a:latin typeface="IBM Plex Sans"/>
                <a:ea typeface="+mn-ea"/>
                <a:cs typeface="Arial" pitchFamily="34" charset="0"/>
              </a:rPr>
              <a:t> </a:t>
            </a:r>
          </a:p>
        </p:txBody>
      </p:sp>
      <p:pic>
        <p:nvPicPr>
          <p:cNvPr id="26" name="Graphic 25">
            <a:extLst>
              <a:ext uri="{FF2B5EF4-FFF2-40B4-BE49-F238E27FC236}">
                <a16:creationId xmlns:a16="http://schemas.microsoft.com/office/drawing/2014/main" id="{903CEB0D-D9A8-9146-8A3C-8C0CB97376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70001" y="1057250"/>
            <a:ext cx="1443967" cy="1443967"/>
          </a:xfrm>
          <a:prstGeom prst="rect">
            <a:avLst/>
          </a:prstGeom>
        </p:spPr>
      </p:pic>
      <p:sp>
        <p:nvSpPr>
          <p:cNvPr id="17" name="TextBox 16">
            <a:extLst>
              <a:ext uri="{FF2B5EF4-FFF2-40B4-BE49-F238E27FC236}">
                <a16:creationId xmlns:a16="http://schemas.microsoft.com/office/drawing/2014/main" id="{E63378A3-D2EC-044F-94A0-737AA6C641FE}"/>
              </a:ext>
            </a:extLst>
          </p:cNvPr>
          <p:cNvSpPr txBox="1"/>
          <p:nvPr/>
        </p:nvSpPr>
        <p:spPr>
          <a:xfrm>
            <a:off x="4900878" y="2759905"/>
            <a:ext cx="1015282" cy="523220"/>
          </a:xfrm>
          <a:prstGeom prst="rect">
            <a:avLst/>
          </a:prstGeom>
          <a:solidFill>
            <a:schemeClr val="accent2"/>
          </a:solidFill>
          <a:ln w="38100">
            <a:solidFill>
              <a:srgbClr val="FF0000"/>
            </a:solidFill>
          </a:ln>
        </p:spPr>
        <p:txBody>
          <a:bodyPr wrap="square" rtlCol="0">
            <a:spAutoFit/>
          </a:bodyPr>
          <a:lstStyle/>
          <a:p>
            <a:pPr algn="ctr"/>
            <a:r>
              <a:rPr lang="en-US" sz="1400" dirty="0">
                <a:solidFill>
                  <a:schemeClr val="bg2"/>
                </a:solidFill>
              </a:rPr>
              <a:t>Oracle WebLogic</a:t>
            </a:r>
          </a:p>
        </p:txBody>
      </p:sp>
      <p:sp>
        <p:nvSpPr>
          <p:cNvPr id="33" name="Round Same Side Corner Rectangle 99">
            <a:extLst>
              <a:ext uri="{FF2B5EF4-FFF2-40B4-BE49-F238E27FC236}">
                <a16:creationId xmlns:a16="http://schemas.microsoft.com/office/drawing/2014/main" id="{DC303527-5F95-5248-8798-09213A771DAB}"/>
              </a:ext>
            </a:extLst>
          </p:cNvPr>
          <p:cNvSpPr/>
          <p:nvPr/>
        </p:nvSpPr>
        <p:spPr>
          <a:xfrm>
            <a:off x="670952" y="310301"/>
            <a:ext cx="3499395" cy="368280"/>
          </a:xfrm>
          <a:prstGeom prst="roundRect">
            <a:avLst/>
          </a:prstGeom>
          <a:solidFill>
            <a:schemeClr val="accent5">
              <a:lumMod val="50000"/>
            </a:schemeClr>
          </a:solidFill>
          <a:ln>
            <a:solidFill>
              <a:schemeClr val="bg2"/>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365760" tIns="40640" rIns="40640" bIns="40640" numCol="1" spcCol="1270" anchor="ctr" anchorCtr="0">
            <a:noAutofit/>
          </a:bodyPr>
          <a:lstStyle/>
          <a:p>
            <a:pPr marL="0" marR="0" lvl="0" indent="0" algn="ctr" defTabSz="711182" rtl="0" eaLnBrk="1" fontAlgn="auto" latinLnBrk="0" hangingPunct="1">
              <a:lnSpc>
                <a:spcPct val="100000"/>
              </a:lnSpc>
              <a:spcBef>
                <a:spcPct val="0"/>
              </a:spcBef>
              <a:spcAft>
                <a:spcPct val="35000"/>
              </a:spcAft>
              <a:buClrTx/>
              <a:buSzTx/>
              <a:buFontTx/>
              <a:buNone/>
              <a:tabLst/>
              <a:defRPr/>
            </a:pPr>
            <a:r>
              <a:rPr kumimoji="0" lang="en-US" sz="2000" b="1" i="0" u="none" strike="noStrike" kern="1200" cap="none" spc="0" normalizeH="0" baseline="0" noProof="0" dirty="0">
                <a:ln>
                  <a:noFill/>
                </a:ln>
                <a:solidFill>
                  <a:sysClr val="window" lastClr="FFFFFF"/>
                </a:solidFill>
                <a:effectLst/>
                <a:uLnTx/>
                <a:uFillTx/>
                <a:latin typeface="IBM Plex Sans" panose="020B0503050000000000" pitchFamily="34" charset="77"/>
                <a:ea typeface="+mn-ea"/>
                <a:cs typeface="+mn-cs"/>
              </a:rPr>
              <a:t>Modernize existing apps</a:t>
            </a:r>
            <a:endParaRPr kumimoji="0" lang="en-US" sz="1200" b="1" i="0" u="none" strike="noStrike" kern="1200" cap="none" spc="0" normalizeH="0" baseline="0" noProof="0" dirty="0">
              <a:ln>
                <a:noFill/>
              </a:ln>
              <a:solidFill>
                <a:sysClr val="window" lastClr="FFFFFF"/>
              </a:solidFill>
              <a:effectLst/>
              <a:uLnTx/>
              <a:uFillTx/>
              <a:latin typeface="IBM Plex Sans" panose="020B0503050000000000" pitchFamily="34" charset="77"/>
              <a:ea typeface="+mn-ea"/>
              <a:cs typeface="+mn-cs"/>
            </a:endParaRPr>
          </a:p>
        </p:txBody>
      </p:sp>
      <p:sp>
        <p:nvSpPr>
          <p:cNvPr id="34" name="Oval 33">
            <a:extLst>
              <a:ext uri="{FF2B5EF4-FFF2-40B4-BE49-F238E27FC236}">
                <a16:creationId xmlns:a16="http://schemas.microsoft.com/office/drawing/2014/main" id="{9284F532-FE89-8B40-9027-C18941971CC7}"/>
              </a:ext>
            </a:extLst>
          </p:cNvPr>
          <p:cNvSpPr>
            <a:spLocks noChangeAspect="1"/>
          </p:cNvSpPr>
          <p:nvPr/>
        </p:nvSpPr>
        <p:spPr>
          <a:xfrm>
            <a:off x="115619" y="85293"/>
            <a:ext cx="913392" cy="852578"/>
          </a:xfrm>
          <a:prstGeom prst="ellipse">
            <a:avLst/>
          </a:prstGeom>
          <a:ln>
            <a:solidFill>
              <a:schemeClr val="bg2"/>
            </a:solidFill>
          </a:ln>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35" name="Graphic 34">
            <a:extLst>
              <a:ext uri="{FF2B5EF4-FFF2-40B4-BE49-F238E27FC236}">
                <a16:creationId xmlns:a16="http://schemas.microsoft.com/office/drawing/2014/main" id="{233CD14C-61E6-5849-A474-7CC616F4A415}"/>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77144" y="210804"/>
            <a:ext cx="565400" cy="527755"/>
          </a:xfrm>
          <a:prstGeom prst="rect">
            <a:avLst/>
          </a:prstGeom>
        </p:spPr>
      </p:pic>
    </p:spTree>
    <p:extLst>
      <p:ext uri="{BB962C8B-B14F-4D97-AF65-F5344CB8AC3E}">
        <p14:creationId xmlns:p14="http://schemas.microsoft.com/office/powerpoint/2010/main" val="895801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4" name="Round Single Corner Rectangle 63">
            <a:extLst>
              <a:ext uri="{FF2B5EF4-FFF2-40B4-BE49-F238E27FC236}">
                <a16:creationId xmlns:a16="http://schemas.microsoft.com/office/drawing/2014/main" id="{B873CCF4-EF7B-5249-9AAB-F554ACCBC87B}"/>
              </a:ext>
            </a:extLst>
          </p:cNvPr>
          <p:cNvSpPr/>
          <p:nvPr/>
        </p:nvSpPr>
        <p:spPr>
          <a:xfrm>
            <a:off x="330653" y="2314835"/>
            <a:ext cx="3481170" cy="4089066"/>
          </a:xfrm>
          <a:prstGeom prst="round1Rect">
            <a:avLst>
              <a:gd name="adj" fmla="val 0"/>
            </a:avLst>
          </a:prstGeom>
          <a:solidFill>
            <a:schemeClr val="bg2">
              <a:alpha val="25000"/>
            </a:schemeClr>
          </a:solidFill>
          <a:ln>
            <a:solidFill>
              <a:srgbClr val="C03A20">
                <a:alpha val="50000"/>
              </a:srgbClr>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95" name="Slide Number Placeholder 1">
            <a:extLst>
              <a:ext uri="{FF2B5EF4-FFF2-40B4-BE49-F238E27FC236}">
                <a16:creationId xmlns:a16="http://schemas.microsoft.com/office/drawing/2014/main" id="{ADC6B06C-0DCB-C14B-B310-B8F30A594A04}"/>
              </a:ext>
            </a:extLst>
          </p:cNvPr>
          <p:cNvSpPr txBox="1">
            <a:spLocks/>
          </p:cNvSpPr>
          <p:nvPr/>
        </p:nvSpPr>
        <p:spPr>
          <a:xfrm>
            <a:off x="9282276" y="6561724"/>
            <a:ext cx="2743200" cy="18288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72"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1" i="0" u="none" strike="noStrike" kern="1200" cap="none" spc="0" normalizeH="0" baseline="0" noProof="0">
                <a:ln>
                  <a:noFill/>
                </a:ln>
                <a:solidFill>
                  <a:srgbClr val="FFFFFF"/>
                </a:solidFill>
                <a:effectLst/>
                <a:uLnTx/>
                <a:uFillTx/>
                <a:latin typeface="IBM Plex Sans"/>
                <a:cs typeface="Arial" charset="0"/>
              </a:rPr>
              <a:pPr marL="0" marR="0" lvl="0" indent="0" algn="r" defTabSz="914272" rtl="0" eaLnBrk="1" fontAlgn="auto" latinLnBrk="0" hangingPunct="1">
                <a:lnSpc>
                  <a:spcPct val="100000"/>
                </a:lnSpc>
                <a:spcBef>
                  <a:spcPts val="0"/>
                </a:spcBef>
                <a:spcAft>
                  <a:spcPts val="0"/>
                </a:spcAft>
                <a:buClrTx/>
                <a:buSzTx/>
                <a:buFontTx/>
                <a:buNone/>
                <a:tabLst/>
                <a:defRPr/>
              </a:pPr>
              <a:t>12</a:t>
            </a:fld>
            <a:endParaRPr kumimoji="0" lang="en-US" sz="800" b="1" i="0" u="none" strike="noStrike" kern="1200" cap="none" spc="0" normalizeH="0" baseline="0" noProof="0" dirty="0">
              <a:ln>
                <a:noFill/>
              </a:ln>
              <a:solidFill>
                <a:srgbClr val="FFFFFF"/>
              </a:solidFill>
              <a:effectLst/>
              <a:uLnTx/>
              <a:uFillTx/>
              <a:latin typeface="IBM Plex Sans"/>
              <a:cs typeface="Arial" charset="0"/>
            </a:endParaRPr>
          </a:p>
        </p:txBody>
      </p:sp>
      <p:sp>
        <p:nvSpPr>
          <p:cNvPr id="54" name="Footer Placeholder 3">
            <a:extLst>
              <a:ext uri="{FF2B5EF4-FFF2-40B4-BE49-F238E27FC236}">
                <a16:creationId xmlns:a16="http://schemas.microsoft.com/office/drawing/2014/main" id="{D5ED467B-CF0D-B442-A8B4-29EDB4A651B4}"/>
              </a:ext>
            </a:extLst>
          </p:cNvPr>
          <p:cNvSpPr txBox="1">
            <a:spLocks/>
          </p:cNvSpPr>
          <p:nvPr/>
        </p:nvSpPr>
        <p:spPr>
          <a:xfrm>
            <a:off x="304800" y="6437376"/>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914332"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a:cs typeface="Arial" charset="0"/>
                <a:sym typeface="Helvetica"/>
              </a:rPr>
              <a:t>© 2019 IBM Corporation</a:t>
            </a:r>
            <a:endParaRPr kumimoji="0" lang="en-US" sz="800" b="0" i="0" u="none" strike="noStrike" kern="1200" cap="none" spc="0" normalizeH="0" baseline="0" noProof="0" dirty="0">
              <a:ln>
                <a:noFill/>
              </a:ln>
              <a:solidFill>
                <a:srgbClr val="FFFFFF"/>
              </a:solidFill>
              <a:effectLst/>
              <a:uLnTx/>
              <a:uFillTx/>
              <a:latin typeface="IBM Plex Sans"/>
              <a:cs typeface="Arial" charset="0"/>
              <a:sym typeface="Helvetica"/>
            </a:endParaRPr>
          </a:p>
        </p:txBody>
      </p:sp>
      <p:sp>
        <p:nvSpPr>
          <p:cNvPr id="21" name="TextBox 20">
            <a:extLst>
              <a:ext uri="{FF2B5EF4-FFF2-40B4-BE49-F238E27FC236}">
                <a16:creationId xmlns:a16="http://schemas.microsoft.com/office/drawing/2014/main" id="{3EE9AA84-CE31-754C-8683-D3660B384508}"/>
              </a:ext>
            </a:extLst>
          </p:cNvPr>
          <p:cNvSpPr txBox="1"/>
          <p:nvPr/>
        </p:nvSpPr>
        <p:spPr>
          <a:xfrm>
            <a:off x="4826584" y="1538752"/>
            <a:ext cx="2576945" cy="650875"/>
          </a:xfrm>
          <a:prstGeom prst="rect">
            <a:avLst/>
          </a:prstGeom>
          <a:noFill/>
        </p:spPr>
        <p:txBody>
          <a:bodyPr wrap="square" tIns="0" bIns="0" rtlCol="0" anchor="ctr" anchorCtr="1">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a:ea typeface="+mn-ea"/>
                <a:cs typeface="+mn-cs"/>
              </a:rPr>
              <a:t>Integrated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a:ea typeface="+mn-ea"/>
                <a:cs typeface="+mn-cs"/>
              </a:rPr>
              <a:t>Developer Tools</a:t>
            </a:r>
          </a:p>
        </p:txBody>
      </p:sp>
      <p:sp>
        <p:nvSpPr>
          <p:cNvPr id="22" name="TextBox 21">
            <a:extLst>
              <a:ext uri="{FF2B5EF4-FFF2-40B4-BE49-F238E27FC236}">
                <a16:creationId xmlns:a16="http://schemas.microsoft.com/office/drawing/2014/main" id="{8181B8B5-5275-184B-A477-D420BEFACF15}"/>
              </a:ext>
            </a:extLst>
          </p:cNvPr>
          <p:cNvSpPr txBox="1"/>
          <p:nvPr/>
        </p:nvSpPr>
        <p:spPr>
          <a:xfrm>
            <a:off x="8600835" y="1590112"/>
            <a:ext cx="2834917" cy="650875"/>
          </a:xfrm>
          <a:prstGeom prst="rect">
            <a:avLst/>
          </a:prstGeom>
          <a:noFill/>
        </p:spPr>
        <p:txBody>
          <a:bodyPr wrap="square" tIns="0" bIns="0" rtlCol="0" anchor="ctr" anchorCtr="1">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a:ea typeface="+mn-ea"/>
                <a:cs typeface="+mn-cs"/>
              </a:rPr>
              <a:t>Integrated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a:ea typeface="+mn-ea"/>
                <a:cs typeface="+mn-cs"/>
              </a:rPr>
              <a:t>DevOps Toolchain</a:t>
            </a:r>
          </a:p>
        </p:txBody>
      </p:sp>
      <p:sp>
        <p:nvSpPr>
          <p:cNvPr id="23" name="Rectangle 22">
            <a:extLst>
              <a:ext uri="{FF2B5EF4-FFF2-40B4-BE49-F238E27FC236}">
                <a16:creationId xmlns:a16="http://schemas.microsoft.com/office/drawing/2014/main" id="{74ACF66C-EC7A-0548-8E07-F83F63581D2C}"/>
              </a:ext>
            </a:extLst>
          </p:cNvPr>
          <p:cNvSpPr/>
          <p:nvPr/>
        </p:nvSpPr>
        <p:spPr>
          <a:xfrm>
            <a:off x="5998290" y="216016"/>
            <a:ext cx="5920774" cy="961815"/>
          </a:xfrm>
          <a:prstGeom prst="rect">
            <a:avLst/>
          </a:prstGeom>
        </p:spPr>
        <p:txBody>
          <a:bodyPr wrap="square" anchor="ctr" anchorCtr="0">
            <a:normAutofit/>
          </a:bodyPr>
          <a:lstStyle/>
          <a:p>
            <a:pPr marL="0" marR="0" lvl="0" indent="0" algn="l" defTabSz="914598" rtl="0" eaLnBrk="1" fontAlgn="auto" latinLnBrk="0" hangingPunct="1">
              <a:spcBef>
                <a:spcPts val="0"/>
              </a:spcBef>
              <a:spcAft>
                <a:spcPts val="80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IBM Plex Sans"/>
                <a:ea typeface="+mn-ea"/>
                <a:cs typeface="+mn-cs"/>
              </a:rPr>
              <a:t>A modern microservices-based framework that simplifies development, build, and continuous deploy of apps for Kubernetes and Knative </a:t>
            </a:r>
            <a:endParaRPr kumimoji="0" lang="en-US" sz="1600" b="0" i="1"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8" name="TextBox 27">
            <a:extLst>
              <a:ext uri="{FF2B5EF4-FFF2-40B4-BE49-F238E27FC236}">
                <a16:creationId xmlns:a16="http://schemas.microsoft.com/office/drawing/2014/main" id="{6C63736C-2915-5048-ADB7-26039E05E15A}"/>
              </a:ext>
            </a:extLst>
          </p:cNvPr>
          <p:cNvSpPr txBox="1"/>
          <p:nvPr/>
        </p:nvSpPr>
        <p:spPr>
          <a:xfrm>
            <a:off x="8159013" y="2403748"/>
            <a:ext cx="3718560" cy="540903"/>
          </a:xfrm>
          <a:prstGeom prst="rect">
            <a:avLst/>
          </a:prstGeom>
          <a:noFill/>
        </p:spPr>
        <p:txBody>
          <a:bodyPr wrap="square" tIns="91440" bIns="91440" rtlCol="0">
            <a:normAutofit fontScale="92500" lnSpcReduction="10000"/>
          </a:bodyPr>
          <a:lstStyle/>
          <a:p>
            <a:pPr marL="0" marR="0" lvl="0" indent="0" algn="ctr" defTabSz="914598" rtl="0" eaLnBrk="1" fontAlgn="auto" latinLnBrk="0" hangingPunct="1">
              <a:spcBef>
                <a:spcPts val="0"/>
              </a:spcBef>
              <a:spcAft>
                <a:spcPts val="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Automated end-to-end toolchain from code check-in to production Kubernetes deploy</a:t>
            </a:r>
          </a:p>
        </p:txBody>
      </p:sp>
      <p:sp>
        <p:nvSpPr>
          <p:cNvPr id="49" name="TextBox 48">
            <a:extLst>
              <a:ext uri="{FF2B5EF4-FFF2-40B4-BE49-F238E27FC236}">
                <a16:creationId xmlns:a16="http://schemas.microsoft.com/office/drawing/2014/main" id="{5B59CB26-B536-FC49-BE61-E3ED33DB6DB1}"/>
              </a:ext>
            </a:extLst>
          </p:cNvPr>
          <p:cNvSpPr txBox="1"/>
          <p:nvPr/>
        </p:nvSpPr>
        <p:spPr>
          <a:xfrm>
            <a:off x="8752136" y="3078335"/>
            <a:ext cx="2965159" cy="576281"/>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IBM Plex Sans"/>
                <a:ea typeface="+mn-ea"/>
                <a:cs typeface="+mn-cs"/>
              </a:rPr>
              <a:t>Pre-built Tekton tasks &amp; pipelines for build and deploy, customizable</a:t>
            </a:r>
          </a:p>
        </p:txBody>
      </p:sp>
      <p:sp>
        <p:nvSpPr>
          <p:cNvPr id="52" name="TextBox 51">
            <a:extLst>
              <a:ext uri="{FF2B5EF4-FFF2-40B4-BE49-F238E27FC236}">
                <a16:creationId xmlns:a16="http://schemas.microsoft.com/office/drawing/2014/main" id="{5D67253A-8008-934B-AFBC-A9A8BE16398D}"/>
              </a:ext>
            </a:extLst>
          </p:cNvPr>
          <p:cNvSpPr txBox="1"/>
          <p:nvPr/>
        </p:nvSpPr>
        <p:spPr>
          <a:xfrm>
            <a:off x="8752136" y="3660527"/>
            <a:ext cx="2743199" cy="576281"/>
          </a:xfrm>
          <a:prstGeom prst="rect">
            <a:avLst/>
          </a:prstGeom>
          <a:noFill/>
        </p:spPr>
        <p:txBody>
          <a:bodyPr wrap="square" lIns="0" tIns="0" rIns="0" bIns="0" rtlCol="0" anchor="ctr" anchorCtr="0">
            <a:noAutofit/>
          </a:bodyPr>
          <a:lstStyle/>
          <a:p>
            <a:pPr marL="7938" marR="0" lvl="0" indent="0" algn="l" defTabSz="914598"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Integrates with Git</a:t>
            </a:r>
          </a:p>
        </p:txBody>
      </p:sp>
      <p:sp>
        <p:nvSpPr>
          <p:cNvPr id="38" name="TextBox 37">
            <a:extLst>
              <a:ext uri="{FF2B5EF4-FFF2-40B4-BE49-F238E27FC236}">
                <a16:creationId xmlns:a16="http://schemas.microsoft.com/office/drawing/2014/main" id="{6B30A081-5CDE-894B-B39F-8F0C515B6C3D}"/>
              </a:ext>
            </a:extLst>
          </p:cNvPr>
          <p:cNvSpPr txBox="1"/>
          <p:nvPr/>
        </p:nvSpPr>
        <p:spPr>
          <a:xfrm>
            <a:off x="4398937" y="2337720"/>
            <a:ext cx="3429000" cy="569747"/>
          </a:xfrm>
          <a:prstGeom prst="rect">
            <a:avLst/>
          </a:prstGeom>
          <a:noFill/>
        </p:spPr>
        <p:txBody>
          <a:bodyPr wrap="square" tIns="91440" bIns="91440" rtlCol="0">
            <a:normAutofit lnSpcReduction="10000"/>
          </a:bodyPr>
          <a:lstStyle/>
          <a:p>
            <a:pPr marL="0" marR="0" lvl="0" indent="0" algn="ctr" defTabSz="914598" rtl="0" eaLnBrk="1" fontAlgn="auto" latinLnBrk="0" hangingPunct="1">
              <a:spcBef>
                <a:spcPts val="0"/>
              </a:spcBef>
              <a:spcAft>
                <a:spcPts val="8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Simplify building cloud-native apps in containers for Kubernetes and Knative</a:t>
            </a:r>
          </a:p>
        </p:txBody>
      </p:sp>
      <p:sp>
        <p:nvSpPr>
          <p:cNvPr id="39" name="TextBox 38">
            <a:extLst>
              <a:ext uri="{FF2B5EF4-FFF2-40B4-BE49-F238E27FC236}">
                <a16:creationId xmlns:a16="http://schemas.microsoft.com/office/drawing/2014/main" id="{F575367B-46A9-D949-93F8-B59E80D0597E}"/>
              </a:ext>
            </a:extLst>
          </p:cNvPr>
          <p:cNvSpPr txBox="1"/>
          <p:nvPr/>
        </p:nvSpPr>
        <p:spPr>
          <a:xfrm>
            <a:off x="4772803" y="3073495"/>
            <a:ext cx="2828716" cy="284440"/>
          </a:xfrm>
          <a:prstGeom prst="rect">
            <a:avLst/>
          </a:prstGeom>
          <a:noFill/>
        </p:spPr>
        <p:txBody>
          <a:bodyPr wrap="square" lIns="0" tIns="0" rIns="0" bIns="0" rtlCol="0" anchor="ctr" anchorCtr="0">
            <a:noAutofit/>
          </a:bodyPr>
          <a:lstStyle/>
          <a:p>
            <a:pPr marL="7938" marR="0" lvl="0" indent="0" algn="l" defTabSz="914598"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Extensions to industry standard IDEs</a:t>
            </a:r>
          </a:p>
        </p:txBody>
      </p:sp>
      <p:sp>
        <p:nvSpPr>
          <p:cNvPr id="40" name="TextBox 39">
            <a:extLst>
              <a:ext uri="{FF2B5EF4-FFF2-40B4-BE49-F238E27FC236}">
                <a16:creationId xmlns:a16="http://schemas.microsoft.com/office/drawing/2014/main" id="{DA217DAA-8192-904B-953C-34307D29FC72}"/>
              </a:ext>
            </a:extLst>
          </p:cNvPr>
          <p:cNvSpPr txBox="1"/>
          <p:nvPr/>
        </p:nvSpPr>
        <p:spPr>
          <a:xfrm>
            <a:off x="4714829" y="3539867"/>
            <a:ext cx="2972279" cy="369332"/>
          </a:xfrm>
          <a:prstGeom prst="rect">
            <a:avLst/>
          </a:prstGeom>
          <a:noFill/>
        </p:spPr>
        <p:txBody>
          <a:bodyPr wrap="square" lIns="0" tIns="0" rIns="0" bIns="0" rtlCol="0" anchor="ctr" anchorCtr="0">
            <a:noAutofit/>
          </a:bodyPr>
          <a:lstStyle/>
          <a:p>
            <a:pPr marL="7938" marR="0" lvl="0" indent="0" algn="l" defTabSz="914598"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Templates and developer focused CLI</a:t>
            </a:r>
          </a:p>
        </p:txBody>
      </p:sp>
      <p:sp>
        <p:nvSpPr>
          <p:cNvPr id="69" name="TextBox 68">
            <a:extLst>
              <a:ext uri="{FF2B5EF4-FFF2-40B4-BE49-F238E27FC236}">
                <a16:creationId xmlns:a16="http://schemas.microsoft.com/office/drawing/2014/main" id="{7A554C24-74DD-3C43-A7F8-84ACC536D1E1}"/>
              </a:ext>
            </a:extLst>
          </p:cNvPr>
          <p:cNvSpPr txBox="1"/>
          <p:nvPr/>
        </p:nvSpPr>
        <p:spPr>
          <a:xfrm rot="19114163">
            <a:off x="-41117" y="353965"/>
            <a:ext cx="1075936" cy="21544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FF9300"/>
                </a:solidFill>
                <a:effectLst/>
                <a:uLnTx/>
                <a:uFillTx/>
                <a:latin typeface="IBM Plex Sans"/>
                <a:ea typeface="+mn-ea"/>
                <a:cs typeface="+mn-cs"/>
              </a:rPr>
              <a:t>100% Open Source</a:t>
            </a:r>
          </a:p>
        </p:txBody>
      </p:sp>
      <p:sp>
        <p:nvSpPr>
          <p:cNvPr id="46" name="Slide Number Placeholder 2">
            <a:extLst>
              <a:ext uri="{FF2B5EF4-FFF2-40B4-BE49-F238E27FC236}">
                <a16:creationId xmlns:a16="http://schemas.microsoft.com/office/drawing/2014/main" id="{C31B4186-301F-3343-B74C-F24FAAA38B72}"/>
              </a:ext>
            </a:extLst>
          </p:cNvPr>
          <p:cNvSpPr txBox="1">
            <a:spLocks/>
          </p:cNvSpPr>
          <p:nvPr/>
        </p:nvSpPr>
        <p:spPr>
          <a:xfrm>
            <a:off x="11675224" y="6466557"/>
            <a:ext cx="243840" cy="182880"/>
          </a:xfrm>
          <a:prstGeom prst="rect">
            <a:avLst/>
          </a:prstGeom>
        </p:spPr>
        <p:txBody>
          <a:bodyPr vert="horz" wrap="square" lIns="0" tIns="0" rIns="0" bIns="0" numCol="1" anchor="ctr" anchorCtr="0" compatLnSpc="1">
            <a:prstTxWarp prst="textNoShape">
              <a:avLst/>
            </a:prstTxWarp>
          </a:bodyPr>
          <a:lstStyle>
            <a:defPPr>
              <a:defRPr lang="en-US"/>
            </a:defPPr>
            <a:lvl1pPr algn="r" defTabSz="684610" rtl="0" eaLnBrk="1" fontAlgn="base" hangingPunct="1">
              <a:lnSpc>
                <a:spcPct val="90000"/>
              </a:lnSpc>
              <a:spcBef>
                <a:spcPct val="0"/>
              </a:spcBef>
              <a:spcAft>
                <a:spcPct val="0"/>
              </a:spcAft>
              <a:defRPr sz="600" kern="1200">
                <a:solidFill>
                  <a:srgbClr val="FFFFFF"/>
                </a:solidFill>
                <a:latin typeface="Arial" panose="020B0604020202020204" pitchFamily="34" charset="0"/>
                <a:ea typeface="+mn-ea"/>
                <a:cs typeface="Arial" panose="020B0604020202020204" pitchFamily="34" charset="0"/>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marL="0" marR="0" lvl="0" indent="0" algn="r" defTabSz="912700" rtl="0" eaLnBrk="1" fontAlgn="base" latinLnBrk="0" hangingPunct="1">
              <a:lnSpc>
                <a:spcPct val="100000"/>
              </a:lnSpc>
              <a:spcBef>
                <a:spcPct val="0"/>
              </a:spcBef>
              <a:spcAft>
                <a:spcPct val="0"/>
              </a:spcAft>
              <a:buClrTx/>
              <a:buSzTx/>
              <a:buFontTx/>
              <a:buNone/>
              <a:tabLst/>
              <a:defRPr/>
            </a:pPr>
            <a:fld id="{D0BE6F14-FF48-0F4F-A8AA-2E3F25371E4A}" type="slidenum">
              <a:rPr kumimoji="0" lang="en-US" sz="1000" b="0" i="0" u="none" strike="noStrike" kern="1200" cap="none" spc="0" normalizeH="0" baseline="0" noProof="0">
                <a:ln>
                  <a:noFill/>
                </a:ln>
                <a:solidFill>
                  <a:srgbClr val="000E5E"/>
                </a:solidFill>
                <a:effectLst/>
                <a:uLnTx/>
                <a:uFillTx/>
                <a:latin typeface="IBM Plex Sans" panose="020B0503050203000203" pitchFamily="34" charset="77"/>
                <a:ea typeface="+mn-ea"/>
                <a:cs typeface="Arial"/>
              </a:rPr>
              <a:pPr marL="0" marR="0" lvl="0" indent="0" algn="r" defTabSz="912700" rtl="0" eaLnBrk="1" fontAlgn="base" latinLnBrk="0" hangingPunct="1">
                <a:lnSpc>
                  <a:spcPct val="100000"/>
                </a:lnSpc>
                <a:spcBef>
                  <a:spcPct val="0"/>
                </a:spcBef>
                <a:spcAft>
                  <a:spcPct val="0"/>
                </a:spcAft>
                <a:buClrTx/>
                <a:buSzTx/>
                <a:buFontTx/>
                <a:buNone/>
                <a:tabLst/>
                <a:defRPr/>
              </a:pPr>
              <a:t>12</a:t>
            </a:fld>
            <a:endParaRPr kumimoji="0" lang="en-US" sz="1000" b="0" i="0" u="none" strike="noStrike" kern="1200" cap="none" spc="0" normalizeH="0" baseline="0" noProof="0" dirty="0">
              <a:ln>
                <a:noFill/>
              </a:ln>
              <a:solidFill>
                <a:srgbClr val="000E5E"/>
              </a:solidFill>
              <a:effectLst/>
              <a:uLnTx/>
              <a:uFillTx/>
              <a:latin typeface="IBM Plex Sans" panose="020B0503050203000203" pitchFamily="34" charset="77"/>
              <a:ea typeface="+mn-ea"/>
              <a:cs typeface="Arial"/>
            </a:endParaRPr>
          </a:p>
        </p:txBody>
      </p:sp>
      <p:sp>
        <p:nvSpPr>
          <p:cNvPr id="63" name="TextBox 62">
            <a:extLst>
              <a:ext uri="{FF2B5EF4-FFF2-40B4-BE49-F238E27FC236}">
                <a16:creationId xmlns:a16="http://schemas.microsoft.com/office/drawing/2014/main" id="{82F52F34-B4DA-4940-BDE2-030F4C88216B}"/>
              </a:ext>
            </a:extLst>
          </p:cNvPr>
          <p:cNvSpPr txBox="1"/>
          <p:nvPr/>
        </p:nvSpPr>
        <p:spPr>
          <a:xfrm>
            <a:off x="4307455" y="3067885"/>
            <a:ext cx="331003"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IBM Plex Sans"/>
                <a:ea typeface="+mn-ea"/>
                <a:cs typeface="+mn-cs"/>
              </a:rPr>
              <a:t>✔</a:t>
            </a:r>
          </a:p>
        </p:txBody>
      </p:sp>
      <p:sp>
        <p:nvSpPr>
          <p:cNvPr id="65" name="TextBox 64">
            <a:extLst>
              <a:ext uri="{FF2B5EF4-FFF2-40B4-BE49-F238E27FC236}">
                <a16:creationId xmlns:a16="http://schemas.microsoft.com/office/drawing/2014/main" id="{D8FA3D93-3E51-7C4F-98E0-81C556A45428}"/>
              </a:ext>
            </a:extLst>
          </p:cNvPr>
          <p:cNvSpPr txBox="1"/>
          <p:nvPr/>
        </p:nvSpPr>
        <p:spPr>
          <a:xfrm>
            <a:off x="4266724" y="3589834"/>
            <a:ext cx="331003"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IBM Plex Sans"/>
                <a:ea typeface="+mn-ea"/>
                <a:cs typeface="+mn-cs"/>
              </a:rPr>
              <a:t>✔</a:t>
            </a:r>
          </a:p>
        </p:txBody>
      </p:sp>
      <p:sp>
        <p:nvSpPr>
          <p:cNvPr id="66" name="TextBox 65">
            <a:extLst>
              <a:ext uri="{FF2B5EF4-FFF2-40B4-BE49-F238E27FC236}">
                <a16:creationId xmlns:a16="http://schemas.microsoft.com/office/drawing/2014/main" id="{E2584090-1642-9F43-B474-10F98188F7DD}"/>
              </a:ext>
            </a:extLst>
          </p:cNvPr>
          <p:cNvSpPr txBox="1"/>
          <p:nvPr/>
        </p:nvSpPr>
        <p:spPr>
          <a:xfrm>
            <a:off x="8255401" y="3804347"/>
            <a:ext cx="415498"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mn-cs"/>
              </a:rPr>
              <a:t>✔</a:t>
            </a:r>
          </a:p>
        </p:txBody>
      </p:sp>
      <p:sp>
        <p:nvSpPr>
          <p:cNvPr id="67" name="TextBox 66">
            <a:extLst>
              <a:ext uri="{FF2B5EF4-FFF2-40B4-BE49-F238E27FC236}">
                <a16:creationId xmlns:a16="http://schemas.microsoft.com/office/drawing/2014/main" id="{A69F1756-CCAE-8B4A-B7E7-62B4341C66BB}"/>
              </a:ext>
            </a:extLst>
          </p:cNvPr>
          <p:cNvSpPr txBox="1"/>
          <p:nvPr/>
        </p:nvSpPr>
        <p:spPr>
          <a:xfrm>
            <a:off x="8256759" y="3225576"/>
            <a:ext cx="415498"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mn-cs"/>
              </a:rPr>
              <a:t>✔</a:t>
            </a:r>
          </a:p>
        </p:txBody>
      </p:sp>
      <p:sp>
        <p:nvSpPr>
          <p:cNvPr id="44" name="TextBox 43">
            <a:extLst>
              <a:ext uri="{FF2B5EF4-FFF2-40B4-BE49-F238E27FC236}">
                <a16:creationId xmlns:a16="http://schemas.microsoft.com/office/drawing/2014/main" id="{99D75027-0C1C-9942-B112-C5E5A58E0252}"/>
              </a:ext>
            </a:extLst>
          </p:cNvPr>
          <p:cNvSpPr txBox="1"/>
          <p:nvPr/>
        </p:nvSpPr>
        <p:spPr>
          <a:xfrm>
            <a:off x="564510" y="1529664"/>
            <a:ext cx="3071069" cy="650875"/>
          </a:xfrm>
          <a:prstGeom prst="rect">
            <a:avLst/>
          </a:prstGeom>
          <a:noFill/>
        </p:spPr>
        <p:txBody>
          <a:bodyPr wrap="square" tIns="0" bIns="0" rtlCol="0" anchor="ctr" anchorCtr="1">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a:ea typeface="+mn-ea"/>
                <a:cs typeface="+mn-cs"/>
              </a:rPr>
              <a:t>Runtimes in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IBM Plex Sans"/>
                <a:ea typeface="+mn-ea"/>
                <a:cs typeface="+mn-cs"/>
              </a:rPr>
              <a:t>pre-built containers</a:t>
            </a:r>
          </a:p>
        </p:txBody>
      </p:sp>
      <p:sp>
        <p:nvSpPr>
          <p:cNvPr id="45" name="TextBox 44">
            <a:extLst>
              <a:ext uri="{FF2B5EF4-FFF2-40B4-BE49-F238E27FC236}">
                <a16:creationId xmlns:a16="http://schemas.microsoft.com/office/drawing/2014/main" id="{70846ED0-1403-8C4A-AE17-AF7CC6BFFBB0}"/>
              </a:ext>
            </a:extLst>
          </p:cNvPr>
          <p:cNvSpPr txBox="1"/>
          <p:nvPr/>
        </p:nvSpPr>
        <p:spPr>
          <a:xfrm>
            <a:off x="473198" y="2337720"/>
            <a:ext cx="3309737" cy="610163"/>
          </a:xfrm>
          <a:prstGeom prst="rect">
            <a:avLst/>
          </a:prstGeom>
          <a:noFill/>
        </p:spPr>
        <p:txBody>
          <a:bodyPr wrap="square" tIns="91440" bIns="91440" rtlCol="0">
            <a:noAutofit/>
          </a:bodyPr>
          <a:lstStyle/>
          <a:p>
            <a:pPr marL="0" marR="0" lvl="0" indent="0" algn="ctr" defTabSz="914377"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a:ea typeface="+mn-ea"/>
                <a:cs typeface="+mn-cs"/>
              </a:rPr>
              <a:t>Open source runtimes and frameworks optimized for cloud-native</a:t>
            </a:r>
          </a:p>
        </p:txBody>
      </p:sp>
      <p:sp>
        <p:nvSpPr>
          <p:cNvPr id="48" name="TextBox 47">
            <a:extLst>
              <a:ext uri="{FF2B5EF4-FFF2-40B4-BE49-F238E27FC236}">
                <a16:creationId xmlns:a16="http://schemas.microsoft.com/office/drawing/2014/main" id="{EAC71B40-4C33-614E-B9AD-B3F7C8B914EA}"/>
              </a:ext>
            </a:extLst>
          </p:cNvPr>
          <p:cNvSpPr txBox="1"/>
          <p:nvPr/>
        </p:nvSpPr>
        <p:spPr>
          <a:xfrm>
            <a:off x="937621" y="3632579"/>
            <a:ext cx="2844596" cy="303321"/>
          </a:xfrm>
          <a:prstGeom prst="rect">
            <a:avLst/>
          </a:prstGeom>
          <a:noFill/>
        </p:spPr>
        <p:txBody>
          <a:bodyPr wrap="square" lIns="0" tIns="0" rIns="0" bIns="0" rtlCol="0" anchor="ctr" anchorCtr="0">
            <a:noAutofit/>
          </a:bodyPr>
          <a:lstStyle/>
          <a:p>
            <a:pPr marL="7938" marR="0" lvl="0" indent="0" algn="l" defTabSz="914598"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Customize to meet company policies and technology choices</a:t>
            </a:r>
          </a:p>
        </p:txBody>
      </p:sp>
      <p:sp>
        <p:nvSpPr>
          <p:cNvPr id="53" name="TextBox 52">
            <a:extLst>
              <a:ext uri="{FF2B5EF4-FFF2-40B4-BE49-F238E27FC236}">
                <a16:creationId xmlns:a16="http://schemas.microsoft.com/office/drawing/2014/main" id="{647E39B4-CDAB-504B-9D7B-B5C4304FF04B}"/>
              </a:ext>
            </a:extLst>
          </p:cNvPr>
          <p:cNvSpPr txBox="1"/>
          <p:nvPr/>
        </p:nvSpPr>
        <p:spPr>
          <a:xfrm>
            <a:off x="937621" y="4182346"/>
            <a:ext cx="2844597" cy="402247"/>
          </a:xfrm>
          <a:prstGeom prst="rect">
            <a:avLst/>
          </a:prstGeom>
          <a:noFill/>
        </p:spPr>
        <p:txBody>
          <a:bodyPr wrap="square" lIns="0" tIns="0" rIns="0" bIns="0" rtlCol="0" anchor="ctr" anchorCtr="0">
            <a:noAutofit/>
          </a:bodyPr>
          <a:lstStyle/>
          <a:p>
            <a:pPr marL="7938" marR="0" lvl="0" indent="0" algn="l" defTabSz="914598"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Pre-built Kubernetes deployments using Kubernetes operators</a:t>
            </a:r>
          </a:p>
        </p:txBody>
      </p:sp>
      <p:sp>
        <p:nvSpPr>
          <p:cNvPr id="56" name="TextBox 55">
            <a:extLst>
              <a:ext uri="{FF2B5EF4-FFF2-40B4-BE49-F238E27FC236}">
                <a16:creationId xmlns:a16="http://schemas.microsoft.com/office/drawing/2014/main" id="{BD03DE8E-870D-2A44-A514-60BCC78C2885}"/>
              </a:ext>
            </a:extLst>
          </p:cNvPr>
          <p:cNvSpPr txBox="1"/>
          <p:nvPr/>
        </p:nvSpPr>
        <p:spPr>
          <a:xfrm>
            <a:off x="937621" y="3069803"/>
            <a:ext cx="3155239" cy="408715"/>
          </a:xfrm>
          <a:prstGeom prst="rect">
            <a:avLst/>
          </a:prstGeom>
          <a:noFill/>
        </p:spPr>
        <p:txBody>
          <a:bodyPr wrap="square" lIns="0" tIns="0" rIns="0" bIns="0" rtlCol="0" anchor="ctr" anchorCtr="0">
            <a:noAutofit/>
          </a:bodyPr>
          <a:lstStyle/>
          <a:p>
            <a:pPr marL="7938" marR="0" lvl="0" indent="0" algn="l" defTabSz="914598"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IBM Plex Sans" panose="020B0503050203000203" pitchFamily="34" charset="77"/>
                <a:ea typeface="+mn-ea"/>
                <a:cs typeface="+mn-cs"/>
              </a:rPr>
              <a:t>Single control point for lifecycle of runtimes and apps at scale</a:t>
            </a:r>
            <a:endParaRPr kumimoji="0" lang="en-US" sz="13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58" name="TextBox 57">
            <a:extLst>
              <a:ext uri="{FF2B5EF4-FFF2-40B4-BE49-F238E27FC236}">
                <a16:creationId xmlns:a16="http://schemas.microsoft.com/office/drawing/2014/main" id="{01929B58-1889-F64F-8238-6FB8F38DD94C}"/>
              </a:ext>
            </a:extLst>
          </p:cNvPr>
          <p:cNvSpPr txBox="1"/>
          <p:nvPr/>
        </p:nvSpPr>
        <p:spPr>
          <a:xfrm>
            <a:off x="473198" y="4198349"/>
            <a:ext cx="415498"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mn-cs"/>
              </a:rPr>
              <a:t>✔</a:t>
            </a:r>
          </a:p>
        </p:txBody>
      </p:sp>
      <p:sp>
        <p:nvSpPr>
          <p:cNvPr id="59" name="TextBox 58">
            <a:extLst>
              <a:ext uri="{FF2B5EF4-FFF2-40B4-BE49-F238E27FC236}">
                <a16:creationId xmlns:a16="http://schemas.microsoft.com/office/drawing/2014/main" id="{EB8BAC6A-5F5A-894F-95D0-02E8AD61C3EB}"/>
              </a:ext>
            </a:extLst>
          </p:cNvPr>
          <p:cNvSpPr txBox="1"/>
          <p:nvPr/>
        </p:nvSpPr>
        <p:spPr>
          <a:xfrm>
            <a:off x="496851" y="3084106"/>
            <a:ext cx="415498"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mn-cs"/>
              </a:rPr>
              <a:t>✔</a:t>
            </a:r>
          </a:p>
        </p:txBody>
      </p:sp>
      <p:sp>
        <p:nvSpPr>
          <p:cNvPr id="60" name="TextBox 59">
            <a:extLst>
              <a:ext uri="{FF2B5EF4-FFF2-40B4-BE49-F238E27FC236}">
                <a16:creationId xmlns:a16="http://schemas.microsoft.com/office/drawing/2014/main" id="{9B4D9E54-8364-624D-B6FE-7FA9573C334F}"/>
              </a:ext>
            </a:extLst>
          </p:cNvPr>
          <p:cNvSpPr txBox="1"/>
          <p:nvPr/>
        </p:nvSpPr>
        <p:spPr>
          <a:xfrm>
            <a:off x="496851" y="3624555"/>
            <a:ext cx="415498"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mn-cs"/>
              </a:rPr>
              <a:t>✔</a:t>
            </a:r>
          </a:p>
        </p:txBody>
      </p:sp>
      <p:sp>
        <p:nvSpPr>
          <p:cNvPr id="2" name="Rectangle 1">
            <a:extLst>
              <a:ext uri="{FF2B5EF4-FFF2-40B4-BE49-F238E27FC236}">
                <a16:creationId xmlns:a16="http://schemas.microsoft.com/office/drawing/2014/main" id="{962A021D-6836-704F-B1C8-00B69F1D1686}"/>
              </a:ext>
            </a:extLst>
          </p:cNvPr>
          <p:cNvSpPr/>
          <p:nvPr/>
        </p:nvSpPr>
        <p:spPr>
          <a:xfrm>
            <a:off x="8704464" y="4222009"/>
            <a:ext cx="2843037"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Leverages the power of K8s to manage your toolchain</a:t>
            </a:r>
          </a:p>
        </p:txBody>
      </p:sp>
      <p:sp>
        <p:nvSpPr>
          <p:cNvPr id="50" name="TextBox 49">
            <a:extLst>
              <a:ext uri="{FF2B5EF4-FFF2-40B4-BE49-F238E27FC236}">
                <a16:creationId xmlns:a16="http://schemas.microsoft.com/office/drawing/2014/main" id="{91599F85-81AD-AC4B-A678-466423257457}"/>
              </a:ext>
            </a:extLst>
          </p:cNvPr>
          <p:cNvSpPr txBox="1"/>
          <p:nvPr/>
        </p:nvSpPr>
        <p:spPr>
          <a:xfrm>
            <a:off x="8240017" y="4322285"/>
            <a:ext cx="415498"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a:ea typeface="+mn-ea"/>
                <a:cs typeface="+mn-cs"/>
              </a:rPr>
              <a:t>✔</a:t>
            </a:r>
          </a:p>
        </p:txBody>
      </p:sp>
      <p:pic>
        <p:nvPicPr>
          <p:cNvPr id="55" name="Picture 54">
            <a:extLst>
              <a:ext uri="{FF2B5EF4-FFF2-40B4-BE49-F238E27FC236}">
                <a16:creationId xmlns:a16="http://schemas.microsoft.com/office/drawing/2014/main" id="{A09448BA-E052-0B4A-A250-A9A1552FD7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27523">
            <a:off x="445918" y="295201"/>
            <a:ext cx="552731" cy="813452"/>
          </a:xfrm>
          <a:prstGeom prst="rect">
            <a:avLst/>
          </a:prstGeom>
        </p:spPr>
      </p:pic>
      <p:sp>
        <p:nvSpPr>
          <p:cNvPr id="61" name="Rectangle 60">
            <a:extLst>
              <a:ext uri="{FF2B5EF4-FFF2-40B4-BE49-F238E27FC236}">
                <a16:creationId xmlns:a16="http://schemas.microsoft.com/office/drawing/2014/main" id="{A8C854AA-6865-AC45-8DD4-9804FDFAEFFF}"/>
              </a:ext>
            </a:extLst>
          </p:cNvPr>
          <p:cNvSpPr/>
          <p:nvPr/>
        </p:nvSpPr>
        <p:spPr>
          <a:xfrm>
            <a:off x="998649" y="42471"/>
            <a:ext cx="4629794" cy="1200329"/>
          </a:xfrm>
          <a:prstGeom prst="rect">
            <a:avLst/>
          </a:prstGeom>
        </p:spPr>
        <p:txBody>
          <a:bodyPr wrap="none">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6000" dirty="0">
                <a:solidFill>
                  <a:srgbClr val="000000"/>
                </a:solidFill>
                <a:latin typeface="Aharoni" panose="020F0502020204030204" pitchFamily="34" charset="0"/>
                <a:cs typeface="Aharoni" panose="020F0502020204030204" pitchFamily="34" charset="0"/>
              </a:rPr>
              <a:t>k</a:t>
            </a:r>
            <a:r>
              <a:rPr kumimoji="0" lang="en-US" sz="6000" b="0" i="0" u="none" strike="noStrike" kern="1200" cap="none" spc="0" normalizeH="0" baseline="0" noProof="0" dirty="0">
                <a:ln>
                  <a:noFill/>
                </a:ln>
                <a:solidFill>
                  <a:srgbClr val="000000"/>
                </a:solidFill>
                <a:effectLst/>
                <a:uLnTx/>
                <a:uFillTx/>
                <a:latin typeface="Aharoni" panose="020F0502020204030204" pitchFamily="34" charset="0"/>
                <a:ea typeface="+mn-ea"/>
                <a:cs typeface="Aharoni" panose="020F0502020204030204" pitchFamily="34" charset="0"/>
              </a:rPr>
              <a:t>abanero.io</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IBM Plex Sans" panose="020B0503050203000203" pitchFamily="34" charset="0"/>
                <a:cs typeface="Aharoni" panose="020F0502020204030204" pitchFamily="34" charset="0"/>
              </a:rPr>
              <a:t>Part of Enterprise Runtimes and Accelerators for Teams</a:t>
            </a:r>
          </a:p>
        </p:txBody>
      </p:sp>
      <p:grpSp>
        <p:nvGrpSpPr>
          <p:cNvPr id="5" name="Group 4">
            <a:extLst>
              <a:ext uri="{FF2B5EF4-FFF2-40B4-BE49-F238E27FC236}">
                <a16:creationId xmlns:a16="http://schemas.microsoft.com/office/drawing/2014/main" id="{66962217-228E-1641-8362-E3953EA08260}"/>
              </a:ext>
            </a:extLst>
          </p:cNvPr>
          <p:cNvGrpSpPr/>
          <p:nvPr/>
        </p:nvGrpSpPr>
        <p:grpSpPr>
          <a:xfrm>
            <a:off x="4508749" y="5244153"/>
            <a:ext cx="3155240" cy="849439"/>
            <a:chOff x="291896" y="5617118"/>
            <a:chExt cx="3483097" cy="973056"/>
          </a:xfrm>
        </p:grpSpPr>
        <p:pic>
          <p:nvPicPr>
            <p:cNvPr id="125" name="Picture 124">
              <a:extLst>
                <a:ext uri="{FF2B5EF4-FFF2-40B4-BE49-F238E27FC236}">
                  <a16:creationId xmlns:a16="http://schemas.microsoft.com/office/drawing/2014/main" id="{5C349011-CBD5-1E48-899C-5086FFA1765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19002" y="5643476"/>
              <a:ext cx="1055991" cy="651537"/>
            </a:xfrm>
            <a:prstGeom prst="rect">
              <a:avLst/>
            </a:prstGeom>
          </p:spPr>
        </p:pic>
        <p:grpSp>
          <p:nvGrpSpPr>
            <p:cNvPr id="126" name="Group 125">
              <a:extLst>
                <a:ext uri="{FF2B5EF4-FFF2-40B4-BE49-F238E27FC236}">
                  <a16:creationId xmlns:a16="http://schemas.microsoft.com/office/drawing/2014/main" id="{4E478E1A-6954-9040-A836-842A80FBA072}"/>
                </a:ext>
              </a:extLst>
            </p:cNvPr>
            <p:cNvGrpSpPr/>
            <p:nvPr/>
          </p:nvGrpSpPr>
          <p:grpSpPr>
            <a:xfrm>
              <a:off x="294285" y="5617118"/>
              <a:ext cx="2052315" cy="726667"/>
              <a:chOff x="1736278" y="3703832"/>
              <a:chExt cx="2052315" cy="726666"/>
            </a:xfrm>
            <a:effectLst>
              <a:outerShdw blurRad="50800" dist="50800" dir="5400000" algn="ctr" rotWithShape="0">
                <a:schemeClr val="bg2"/>
              </a:outerShdw>
            </a:effectLst>
          </p:grpSpPr>
          <p:pic>
            <p:nvPicPr>
              <p:cNvPr id="128" name="Picture 71" descr="Picture 71">
                <a:extLst>
                  <a:ext uri="{FF2B5EF4-FFF2-40B4-BE49-F238E27FC236}">
                    <a16:creationId xmlns:a16="http://schemas.microsoft.com/office/drawing/2014/main" id="{8AFAC6D2-6EE1-514B-A8B2-EC30252C12DE}"/>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057688" y="4048798"/>
                <a:ext cx="715136" cy="3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29" name="Picture 36" descr="Picture 36">
                <a:extLst>
                  <a:ext uri="{FF2B5EF4-FFF2-40B4-BE49-F238E27FC236}">
                    <a16:creationId xmlns:a16="http://schemas.microsoft.com/office/drawing/2014/main" id="{74C5987B-C4DD-D34B-97C3-1B9197B09642}"/>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967820" y="3703832"/>
                <a:ext cx="820773" cy="200999"/>
              </a:xfrm>
              <a:prstGeom prst="rect">
                <a:avLst/>
              </a:prstGeom>
              <a:solidFill>
                <a:srgbClr val="FFFFFF">
                  <a:alpha val="70195"/>
                </a:srgbClr>
              </a:solidFill>
              <a:ln>
                <a:noFill/>
              </a:ln>
              <a:extLst>
                <a:ext uri="{91240B29-F687-4F45-9708-019B960494DF}">
                  <a14:hiddenLine xmlns:a14="http://schemas.microsoft.com/office/drawing/2010/main" w="12700">
                    <a:solidFill>
                      <a:srgbClr val="000000"/>
                    </a:solidFill>
                    <a:miter lim="400000"/>
                    <a:headEnd/>
                    <a:tailEnd/>
                  </a14:hiddenLine>
                </a:ext>
              </a:extLst>
            </p:spPr>
          </p:pic>
          <p:pic>
            <p:nvPicPr>
              <p:cNvPr id="130" name="Picture 129">
                <a:extLst>
                  <a:ext uri="{FF2B5EF4-FFF2-40B4-BE49-F238E27FC236}">
                    <a16:creationId xmlns:a16="http://schemas.microsoft.com/office/drawing/2014/main" id="{615E902B-2C36-C34A-90CA-EA3689F2D14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36278" y="3883187"/>
                <a:ext cx="1216152" cy="320864"/>
              </a:xfrm>
              <a:prstGeom prst="rect">
                <a:avLst/>
              </a:prstGeom>
            </p:spPr>
          </p:pic>
        </p:grpSp>
        <p:sp>
          <p:nvSpPr>
            <p:cNvPr id="127" name="TextBox 126">
              <a:extLst>
                <a:ext uri="{FF2B5EF4-FFF2-40B4-BE49-F238E27FC236}">
                  <a16:creationId xmlns:a16="http://schemas.microsoft.com/office/drawing/2014/main" id="{F22CD5A4-A2D2-0043-9AC1-34ACBCA2AA67}"/>
                </a:ext>
              </a:extLst>
            </p:cNvPr>
            <p:cNvSpPr txBox="1"/>
            <p:nvPr/>
          </p:nvSpPr>
          <p:spPr>
            <a:xfrm>
              <a:off x="291896" y="6313175"/>
              <a:ext cx="701723" cy="276999"/>
            </a:xfrm>
            <a:prstGeom prst="rect">
              <a:avLst/>
            </a:prstGeom>
            <a:noFill/>
          </p:spPr>
          <p:txBody>
            <a:bodyPr wrap="square" rtlCol="0">
              <a:spAutoFit/>
            </a:bodyPr>
            <a:lstStyle/>
            <a:p>
              <a:pPr marL="0" marR="0" lvl="0" indent="0" algn="ctr" defTabSz="914286" rtl="0" eaLnBrk="0" fontAlgn="base" latinLnBrk="0" hangingPunct="1">
                <a:lnSpc>
                  <a:spcPct val="100000"/>
                </a:lnSpc>
                <a:spcBef>
                  <a:spcPct val="0"/>
                </a:spcBef>
                <a:spcAft>
                  <a:spcPct val="0"/>
                </a:spcAft>
                <a:buClrTx/>
                <a:buSzTx/>
                <a:buFontTx/>
                <a:buNone/>
                <a:tabLst/>
                <a:defRPr/>
              </a:pPr>
              <a:r>
                <a:rPr kumimoji="0" lang="en-US" sz="1200" b="0" i="0" u="none" strike="noStrike" kern="1200" cap="none" spc="-31" normalizeH="0" baseline="0" noProof="0" dirty="0">
                  <a:ln>
                    <a:noFill/>
                  </a:ln>
                  <a:solidFill>
                    <a:srgbClr val="FFFFFF"/>
                  </a:solidFill>
                  <a:effectLst/>
                  <a:uLnTx/>
                  <a:uFillTx/>
                  <a:latin typeface="Arial"/>
                  <a:ea typeface="+mn-ea"/>
                  <a:cs typeface="Arial"/>
                </a:rPr>
                <a:t>Hosted</a:t>
              </a:r>
            </a:p>
          </p:txBody>
        </p:sp>
      </p:grpSp>
      <p:pic>
        <p:nvPicPr>
          <p:cNvPr id="133" name="Picture 132">
            <a:extLst>
              <a:ext uri="{FF2B5EF4-FFF2-40B4-BE49-F238E27FC236}">
                <a16:creationId xmlns:a16="http://schemas.microsoft.com/office/drawing/2014/main" id="{6EFD1DE2-9C2D-5F40-850C-0BC4AFFB084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826063" y="4854021"/>
            <a:ext cx="451231" cy="418315"/>
          </a:xfrm>
          <a:prstGeom prst="rect">
            <a:avLst/>
          </a:prstGeom>
        </p:spPr>
      </p:pic>
      <p:pic>
        <p:nvPicPr>
          <p:cNvPr id="134" name="Image" descr="Image">
            <a:extLst>
              <a:ext uri="{FF2B5EF4-FFF2-40B4-BE49-F238E27FC236}">
                <a16:creationId xmlns:a16="http://schemas.microsoft.com/office/drawing/2014/main" id="{1B806B95-4FD1-A94D-9016-9AE57BE1EED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712214" y="5425397"/>
            <a:ext cx="1114145" cy="379661"/>
          </a:xfrm>
          <a:prstGeom prst="rect">
            <a:avLst/>
          </a:prstGeom>
          <a:noFill/>
          <a:ln>
            <a:noFill/>
          </a:ln>
          <a:effectLst>
            <a:outerShdw blurRad="50800" dist="50800" dir="54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35" name="Picture 134">
            <a:extLst>
              <a:ext uri="{FF2B5EF4-FFF2-40B4-BE49-F238E27FC236}">
                <a16:creationId xmlns:a16="http://schemas.microsoft.com/office/drawing/2014/main" id="{437DDE84-0ACC-C043-A4A1-6DE50FE4B20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07762" y="5414331"/>
            <a:ext cx="981761" cy="463640"/>
          </a:xfrm>
          <a:prstGeom prst="rect">
            <a:avLst/>
          </a:prstGeom>
        </p:spPr>
      </p:pic>
      <p:pic>
        <p:nvPicPr>
          <p:cNvPr id="136" name="Picture 135">
            <a:extLst>
              <a:ext uri="{FF2B5EF4-FFF2-40B4-BE49-F238E27FC236}">
                <a16:creationId xmlns:a16="http://schemas.microsoft.com/office/drawing/2014/main" id="{25A2A99C-510A-EF43-81B2-F7741EC1FCB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92144" y="5953856"/>
            <a:ext cx="952219" cy="248655"/>
          </a:xfrm>
          <a:prstGeom prst="rect">
            <a:avLst/>
          </a:prstGeom>
        </p:spPr>
      </p:pic>
      <p:pic>
        <p:nvPicPr>
          <p:cNvPr id="137" name="Picture 24" descr="A close up of a sign&#10;&#10;Description generated with very high confidence">
            <a:extLst>
              <a:ext uri="{FF2B5EF4-FFF2-40B4-BE49-F238E27FC236}">
                <a16:creationId xmlns:a16="http://schemas.microsoft.com/office/drawing/2014/main" id="{9D4C7B35-F243-6643-9CDE-14970F4021CA}"/>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767289" y="5881694"/>
            <a:ext cx="483131" cy="340122"/>
          </a:xfrm>
          <a:prstGeom prst="rect">
            <a:avLst/>
          </a:prstGeom>
        </p:spPr>
      </p:pic>
      <p:pic>
        <p:nvPicPr>
          <p:cNvPr id="138" name="Picture 137">
            <a:extLst>
              <a:ext uri="{FF2B5EF4-FFF2-40B4-BE49-F238E27FC236}">
                <a16:creationId xmlns:a16="http://schemas.microsoft.com/office/drawing/2014/main" id="{E2D3B768-77EA-4C48-8538-0CD7CDA974FC}"/>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850310" y="5404143"/>
            <a:ext cx="671119" cy="451770"/>
          </a:xfrm>
          <a:prstGeom prst="rect">
            <a:avLst/>
          </a:prstGeom>
        </p:spPr>
      </p:pic>
      <p:pic>
        <p:nvPicPr>
          <p:cNvPr id="139" name="Picture 138">
            <a:extLst>
              <a:ext uri="{FF2B5EF4-FFF2-40B4-BE49-F238E27FC236}">
                <a16:creationId xmlns:a16="http://schemas.microsoft.com/office/drawing/2014/main" id="{6D7F677D-C4A4-4A41-9971-81110306C4C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934004" y="5912114"/>
            <a:ext cx="658361" cy="248655"/>
          </a:xfrm>
          <a:prstGeom prst="rect">
            <a:avLst/>
          </a:prstGeom>
        </p:spPr>
      </p:pic>
      <p:pic>
        <p:nvPicPr>
          <p:cNvPr id="140" name="Picture 2" descr="Picture 2">
            <a:extLst>
              <a:ext uri="{FF2B5EF4-FFF2-40B4-BE49-F238E27FC236}">
                <a16:creationId xmlns:a16="http://schemas.microsoft.com/office/drawing/2014/main" id="{2F0D3A61-D9F3-C94A-843F-3C01D8152DF5}"/>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81201" y="4983398"/>
            <a:ext cx="1724044" cy="273752"/>
          </a:xfrm>
          <a:prstGeom prst="rect">
            <a:avLst/>
          </a:prstGeom>
          <a:ln w="12700">
            <a:miter lim="400000"/>
          </a:ln>
        </p:spPr>
      </p:pic>
      <p:grpSp>
        <p:nvGrpSpPr>
          <p:cNvPr id="141" name="Group 140">
            <a:extLst>
              <a:ext uri="{FF2B5EF4-FFF2-40B4-BE49-F238E27FC236}">
                <a16:creationId xmlns:a16="http://schemas.microsoft.com/office/drawing/2014/main" id="{F86E2F96-1D5F-2444-AD1C-6329E68F0ECC}"/>
              </a:ext>
            </a:extLst>
          </p:cNvPr>
          <p:cNvGrpSpPr/>
          <p:nvPr/>
        </p:nvGrpSpPr>
        <p:grpSpPr>
          <a:xfrm>
            <a:off x="8638575" y="5370954"/>
            <a:ext cx="2945663" cy="518148"/>
            <a:chOff x="295720" y="4248094"/>
            <a:chExt cx="4379758" cy="778576"/>
          </a:xfrm>
        </p:grpSpPr>
        <p:pic>
          <p:nvPicPr>
            <p:cNvPr id="143" name="Picture 142">
              <a:extLst>
                <a:ext uri="{FF2B5EF4-FFF2-40B4-BE49-F238E27FC236}">
                  <a16:creationId xmlns:a16="http://schemas.microsoft.com/office/drawing/2014/main" id="{3901B7AA-727D-284D-88CA-3398C466F165}"/>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618877" y="4558777"/>
              <a:ext cx="870668" cy="274320"/>
            </a:xfrm>
            <a:prstGeom prst="rect">
              <a:avLst/>
            </a:prstGeom>
          </p:spPr>
        </p:pic>
        <p:pic>
          <p:nvPicPr>
            <p:cNvPr id="144" name="Picture 8" descr="Picture 8">
              <a:extLst>
                <a:ext uri="{FF2B5EF4-FFF2-40B4-BE49-F238E27FC236}">
                  <a16:creationId xmlns:a16="http://schemas.microsoft.com/office/drawing/2014/main" id="{C3A7C90C-D0DA-AE4C-9FB2-59F5B754CC47}"/>
                </a:ext>
              </a:extLst>
            </p:cNvPr>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943720" y="4501516"/>
              <a:ext cx="522243" cy="48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45" name="Picture 144">
              <a:extLst>
                <a:ext uri="{FF2B5EF4-FFF2-40B4-BE49-F238E27FC236}">
                  <a16:creationId xmlns:a16="http://schemas.microsoft.com/office/drawing/2014/main" id="{DB275A5D-CDAA-8D4B-933D-C2383268F5BD}"/>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95720" y="4535803"/>
              <a:ext cx="369333" cy="369333"/>
            </a:xfrm>
            <a:prstGeom prst="rect">
              <a:avLst/>
            </a:prstGeom>
            <a:effectLst>
              <a:outerShdw blurRad="50800" dist="50800" dir="5400000" algn="ctr" rotWithShape="0">
                <a:schemeClr val="bg2"/>
              </a:outerShdw>
            </a:effectLst>
          </p:spPr>
        </p:pic>
        <p:sp>
          <p:nvSpPr>
            <p:cNvPr id="146" name="TextBox 145">
              <a:extLst>
                <a:ext uri="{FF2B5EF4-FFF2-40B4-BE49-F238E27FC236}">
                  <a16:creationId xmlns:a16="http://schemas.microsoft.com/office/drawing/2014/main" id="{5AA7A34C-4EAD-CA4D-B14D-CA733702796C}"/>
                </a:ext>
              </a:extLst>
            </p:cNvPr>
            <p:cNvSpPr txBox="1"/>
            <p:nvPr/>
          </p:nvSpPr>
          <p:spPr>
            <a:xfrm>
              <a:off x="3722973" y="4331610"/>
              <a:ext cx="952505" cy="461665"/>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K8s-sigs/</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application</a:t>
              </a:r>
            </a:p>
          </p:txBody>
        </p:sp>
        <p:pic>
          <p:nvPicPr>
            <p:cNvPr id="147" name="Picture 92" descr="Picture 92">
              <a:extLst>
                <a:ext uri="{FF2B5EF4-FFF2-40B4-BE49-F238E27FC236}">
                  <a16:creationId xmlns:a16="http://schemas.microsoft.com/office/drawing/2014/main" id="{1BFF0880-053A-B240-AA0E-2A18B7687032}"/>
                </a:ext>
              </a:extLst>
            </p:cNvPr>
            <p:cNvPicPr>
              <a:picLocks noChangeAspect="1"/>
            </p:cNvPicPr>
            <p:nvPr/>
          </p:nvPicPr>
          <p:blipFill>
            <a:blip r:embed="rId19"/>
            <a:stretch>
              <a:fillRect/>
            </a:stretch>
          </p:blipFill>
          <p:spPr>
            <a:xfrm>
              <a:off x="3622474" y="4532557"/>
              <a:ext cx="910885" cy="354235"/>
            </a:xfrm>
            <a:prstGeom prst="rect">
              <a:avLst/>
            </a:prstGeom>
            <a:ln w="12700">
              <a:miter lim="400000"/>
            </a:ln>
          </p:spPr>
        </p:pic>
        <p:sp>
          <p:nvSpPr>
            <p:cNvPr id="148" name="TextBox 147">
              <a:extLst>
                <a:ext uri="{FF2B5EF4-FFF2-40B4-BE49-F238E27FC236}">
                  <a16:creationId xmlns:a16="http://schemas.microsoft.com/office/drawing/2014/main" id="{D681BEFC-23FB-EA40-B458-0867ECFD63A4}"/>
                </a:ext>
              </a:extLst>
            </p:cNvPr>
            <p:cNvSpPr txBox="1"/>
            <p:nvPr/>
          </p:nvSpPr>
          <p:spPr>
            <a:xfrm>
              <a:off x="2889718" y="4248094"/>
              <a:ext cx="511679" cy="276999"/>
            </a:xfrm>
            <a:prstGeom prst="rect">
              <a:avLst/>
            </a:prstGeom>
            <a:noFill/>
          </p:spPr>
          <p:txBody>
            <a:bodyPr wrap="non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iter8</a:t>
              </a:r>
            </a:p>
          </p:txBody>
        </p:sp>
        <p:sp>
          <p:nvSpPr>
            <p:cNvPr id="149" name="TextBox 148">
              <a:extLst>
                <a:ext uri="{FF2B5EF4-FFF2-40B4-BE49-F238E27FC236}">
                  <a16:creationId xmlns:a16="http://schemas.microsoft.com/office/drawing/2014/main" id="{45878F31-6D7D-344B-A2BD-3C084C918A62}"/>
                </a:ext>
              </a:extLst>
            </p:cNvPr>
            <p:cNvSpPr txBox="1"/>
            <p:nvPr/>
          </p:nvSpPr>
          <p:spPr>
            <a:xfrm>
              <a:off x="1541394" y="4729216"/>
              <a:ext cx="856325" cy="297454"/>
            </a:xfrm>
            <a:prstGeom prst="rect">
              <a:avLst/>
            </a:prstGeom>
            <a:noFill/>
          </p:spPr>
          <p:txBody>
            <a:bodyPr wrap="none" rtlCol="0">
              <a:spAutoFit/>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IBM Plex Sans" panose="020B0503050203000203" pitchFamily="34" charset="77"/>
                  <a:ea typeface="+mn-ea"/>
                  <a:cs typeface="Arial" pitchFamily="34" charset="0"/>
                </a:rPr>
                <a:t>Appsody</a:t>
              </a:r>
            </a:p>
          </p:txBody>
        </p:sp>
        <p:pic>
          <p:nvPicPr>
            <p:cNvPr id="150" name="Picture 149">
              <a:extLst>
                <a:ext uri="{FF2B5EF4-FFF2-40B4-BE49-F238E27FC236}">
                  <a16:creationId xmlns:a16="http://schemas.microsoft.com/office/drawing/2014/main" id="{E71C473F-8B0B-834D-8E3D-64007947056B}"/>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746103" y="4415733"/>
              <a:ext cx="482240" cy="432353"/>
            </a:xfrm>
            <a:prstGeom prst="rect">
              <a:avLst/>
            </a:prstGeom>
          </p:spPr>
        </p:pic>
      </p:grpSp>
      <p:sp>
        <p:nvSpPr>
          <p:cNvPr id="157" name="Round Single Corner Rectangle 156">
            <a:extLst>
              <a:ext uri="{FF2B5EF4-FFF2-40B4-BE49-F238E27FC236}">
                <a16:creationId xmlns:a16="http://schemas.microsoft.com/office/drawing/2014/main" id="{C798634F-4FA8-4540-92F4-7C0498547761}"/>
              </a:ext>
            </a:extLst>
          </p:cNvPr>
          <p:cNvSpPr/>
          <p:nvPr/>
        </p:nvSpPr>
        <p:spPr>
          <a:xfrm>
            <a:off x="8200042" y="2299657"/>
            <a:ext cx="3704518" cy="4048717"/>
          </a:xfrm>
          <a:prstGeom prst="round1Rect">
            <a:avLst>
              <a:gd name="adj" fmla="val 0"/>
            </a:avLst>
          </a:prstGeom>
          <a:solidFill>
            <a:schemeClr val="bg2">
              <a:alpha val="25000"/>
            </a:schemeClr>
          </a:solidFill>
          <a:ln>
            <a:solidFill>
              <a:srgbClr val="C03A20">
                <a:alpha val="50000"/>
              </a:srgbClr>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68" name="Round Single Corner Rectangle 67">
            <a:extLst>
              <a:ext uri="{FF2B5EF4-FFF2-40B4-BE49-F238E27FC236}">
                <a16:creationId xmlns:a16="http://schemas.microsoft.com/office/drawing/2014/main" id="{7A3E1ACC-0751-144E-B824-F15320BD4657}"/>
              </a:ext>
            </a:extLst>
          </p:cNvPr>
          <p:cNvSpPr/>
          <p:nvPr/>
        </p:nvSpPr>
        <p:spPr>
          <a:xfrm>
            <a:off x="4239773" y="2304479"/>
            <a:ext cx="3626662" cy="4085102"/>
          </a:xfrm>
          <a:prstGeom prst="round1Rect">
            <a:avLst>
              <a:gd name="adj" fmla="val 0"/>
            </a:avLst>
          </a:prstGeom>
          <a:solidFill>
            <a:schemeClr val="bg2">
              <a:alpha val="25000"/>
            </a:schemeClr>
          </a:solidFill>
          <a:ln>
            <a:solidFill>
              <a:srgbClr val="C03A20">
                <a:alpha val="50000"/>
              </a:srgbClr>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3" name="TextBox 2">
            <a:extLst>
              <a:ext uri="{FF2B5EF4-FFF2-40B4-BE49-F238E27FC236}">
                <a16:creationId xmlns:a16="http://schemas.microsoft.com/office/drawing/2014/main" id="{60F6BC01-80D5-104C-B2B2-97A931C7386A}"/>
              </a:ext>
            </a:extLst>
          </p:cNvPr>
          <p:cNvSpPr txBox="1"/>
          <p:nvPr/>
        </p:nvSpPr>
        <p:spPr>
          <a:xfrm>
            <a:off x="460532" y="5451012"/>
            <a:ext cx="1244173" cy="338554"/>
          </a:xfrm>
          <a:prstGeom prst="rect">
            <a:avLst/>
          </a:prstGeom>
          <a:solidFill>
            <a:schemeClr val="bg2"/>
          </a:solidFill>
        </p:spPr>
        <p:txBody>
          <a:bodyPr wrap="square" rtlCol="0">
            <a:spAutoFit/>
          </a:bodyPr>
          <a:lstStyle/>
          <a:p>
            <a:pPr algn="ctr"/>
            <a:r>
              <a:rPr lang="en-US" sz="1600" dirty="0"/>
              <a:t>Spring boot</a:t>
            </a:r>
          </a:p>
        </p:txBody>
      </p:sp>
    </p:spTree>
    <p:extLst>
      <p:ext uri="{BB962C8B-B14F-4D97-AF65-F5344CB8AC3E}">
        <p14:creationId xmlns:p14="http://schemas.microsoft.com/office/powerpoint/2010/main" val="222367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6" name="Mobile Foundation"/>
          <p:cNvSpPr txBox="1">
            <a:spLocks noGrp="1"/>
          </p:cNvSpPr>
          <p:nvPr>
            <p:ph type="title"/>
          </p:nvPr>
        </p:nvSpPr>
        <p:spPr>
          <a:xfrm>
            <a:off x="273770" y="260923"/>
            <a:ext cx="11644460" cy="945545"/>
          </a:xfrm>
          <a:prstGeom prst="rect">
            <a:avLst/>
          </a:prstGeom>
          <a:noFill/>
        </p:spPr>
        <p:txBody>
          <a:bodyPr anchor="ctr">
            <a:normAutofit fontScale="90000"/>
          </a:bodyPr>
          <a:lstStyle>
            <a:lvl1pPr algn="ctr">
              <a:defRPr sz="13600">
                <a:latin typeface="IBM Plex Sans Light"/>
                <a:ea typeface="IBM Plex Sans Light"/>
                <a:cs typeface="IBM Plex Sans Light"/>
                <a:sym typeface="IBM Plex Sans Light"/>
              </a:defRPr>
            </a:lvl1pPr>
          </a:lstStyle>
          <a:p>
            <a:pPr algn="l"/>
            <a:r>
              <a:rPr lang="en-US" sz="5651" dirty="0">
                <a:latin typeface="IBM Plex Sans" panose="020B0503050203000203" pitchFamily="34" charset="0"/>
              </a:rPr>
              <a:t>Innovate with Confidence </a:t>
            </a:r>
            <a:br>
              <a:rPr lang="en-US" sz="5651" dirty="0">
                <a:latin typeface="+mj-lt"/>
              </a:rPr>
            </a:br>
            <a:r>
              <a:rPr lang="en-US" sz="3100" i="1" dirty="0">
                <a:latin typeface="+mj-lt"/>
              </a:rPr>
              <a:t>The unique value of Accelerators for Teams derived from kabanero.io </a:t>
            </a:r>
            <a:endParaRPr sz="3100" i="1" dirty="0">
              <a:latin typeface="+mj-lt"/>
            </a:endParaRPr>
          </a:p>
        </p:txBody>
      </p:sp>
      <p:sp>
        <p:nvSpPr>
          <p:cNvPr id="3" name="TextBox 2">
            <a:extLst>
              <a:ext uri="{FF2B5EF4-FFF2-40B4-BE49-F238E27FC236}">
                <a16:creationId xmlns:a16="http://schemas.microsoft.com/office/drawing/2014/main" id="{17FE2FEC-DF9B-A248-B4B6-DF0D8AB3DB82}"/>
              </a:ext>
            </a:extLst>
          </p:cNvPr>
          <p:cNvSpPr txBox="1"/>
          <p:nvPr/>
        </p:nvSpPr>
        <p:spPr>
          <a:xfrm>
            <a:off x="637284" y="5099187"/>
            <a:ext cx="10757170" cy="1631216"/>
          </a:xfrm>
          <a:prstGeom prst="rect">
            <a:avLst/>
          </a:prstGeom>
          <a:noFill/>
        </p:spPr>
        <p:txBody>
          <a:bodyPr wrap="square" rtlCol="0">
            <a:spAutoFit/>
          </a:bodyPr>
          <a:lstStyle/>
          <a:p>
            <a:pPr marL="231775" marR="0" lvl="2" algn="l" defTabSz="914400" rtl="0" eaLnBrk="1" fontAlgn="auto" latinLnBrk="0" hangingPunct="1">
              <a:lnSpc>
                <a:spcPct val="100000"/>
              </a:lnSpc>
              <a:spcBef>
                <a:spcPts val="0"/>
              </a:spcBef>
              <a:spcAft>
                <a:spcPts val="600"/>
              </a:spcAft>
              <a:buClrTx/>
              <a:buSzTx/>
              <a:defRPr/>
            </a:pPr>
            <a:r>
              <a:rPr kumimoji="0" lang="en-US" b="1" i="0" u="none" strike="noStrike" kern="1200" cap="none" spc="0" normalizeH="0" baseline="0" noProof="0" dirty="0">
                <a:ln>
                  <a:noFill/>
                </a:ln>
                <a:solidFill>
                  <a:srgbClr val="FFC000"/>
                </a:solidFill>
                <a:effectLst/>
                <a:uLnTx/>
                <a:uFillTx/>
                <a:latin typeface="IBM Plex Sans"/>
                <a:ea typeface="+mn-ea"/>
                <a:cs typeface="+mn-cs"/>
              </a:rPr>
              <a:t>Empowering teams to start quicker: </a:t>
            </a:r>
            <a:r>
              <a:rPr kumimoji="0" lang="en-US" b="0" i="0" u="none" strike="noStrike" kern="1200" cap="none" spc="0" normalizeH="0" baseline="0" noProof="0" dirty="0">
                <a:ln>
                  <a:noFill/>
                </a:ln>
                <a:solidFill>
                  <a:schemeClr val="bg2"/>
                </a:solidFill>
                <a:effectLst/>
                <a:uLnTx/>
                <a:uFillTx/>
                <a:latin typeface="IBM Plex Sans"/>
                <a:ea typeface="+mn-ea"/>
                <a:cs typeface="+mn-cs"/>
              </a:rPr>
              <a:t>IT Ops and Architects are now able to provide curated, pre-configured development and runtime stacks to the LOB team. </a:t>
            </a:r>
            <a:r>
              <a:rPr lang="en-US" dirty="0">
                <a:solidFill>
                  <a:schemeClr val="bg2"/>
                </a:solidFill>
                <a:latin typeface="IBM Plex Sans"/>
              </a:rPr>
              <a:t>E</a:t>
            </a:r>
            <a:r>
              <a:rPr kumimoji="0" lang="en-US" b="0" i="0" u="none" strike="noStrike" kern="1200" cap="none" spc="0" normalizeH="0" baseline="0" noProof="0" dirty="0">
                <a:ln>
                  <a:noFill/>
                </a:ln>
                <a:solidFill>
                  <a:schemeClr val="bg2"/>
                </a:solidFill>
                <a:effectLst/>
                <a:uLnTx/>
                <a:uFillTx/>
                <a:latin typeface="IBM Plex Sans"/>
                <a:ea typeface="+mn-ea"/>
                <a:cs typeface="+mn-cs"/>
              </a:rPr>
              <a:t>mpowers teams to start quicker.</a:t>
            </a:r>
            <a:endParaRPr lang="en-US" dirty="0">
              <a:solidFill>
                <a:schemeClr val="bg2"/>
              </a:solidFill>
              <a:latin typeface="IBM Plex Sans"/>
            </a:endParaRPr>
          </a:p>
          <a:p>
            <a:pPr marL="231775" marR="0" lvl="2" algn="l" defTabSz="914400" rtl="0" eaLnBrk="1" fontAlgn="auto" latinLnBrk="0" hangingPunct="1">
              <a:lnSpc>
                <a:spcPct val="100000"/>
              </a:lnSpc>
              <a:spcBef>
                <a:spcPts val="0"/>
              </a:spcBef>
              <a:spcAft>
                <a:spcPts val="600"/>
              </a:spcAft>
              <a:buClrTx/>
              <a:buSzTx/>
              <a:defRPr/>
            </a:pPr>
            <a:endParaRPr kumimoji="0" lang="en-US" b="1" u="none" strike="noStrike" kern="1200" cap="none" spc="0" normalizeH="0" baseline="0" noProof="0" dirty="0">
              <a:ln>
                <a:noFill/>
              </a:ln>
              <a:solidFill>
                <a:srgbClr val="FFC000"/>
              </a:solidFill>
              <a:effectLst/>
              <a:uLnTx/>
              <a:uFillTx/>
              <a:latin typeface="IBM Plex Sans"/>
              <a:ea typeface="+mn-ea"/>
              <a:cs typeface="+mn-cs"/>
            </a:endParaRPr>
          </a:p>
          <a:p>
            <a:pPr marL="231775" marR="0" lvl="2" algn="l" defTabSz="914400" rtl="0" eaLnBrk="1" fontAlgn="auto" latinLnBrk="0" hangingPunct="1">
              <a:lnSpc>
                <a:spcPct val="100000"/>
              </a:lnSpc>
              <a:spcBef>
                <a:spcPts val="0"/>
              </a:spcBef>
              <a:spcAft>
                <a:spcPts val="600"/>
              </a:spcAft>
              <a:buClrTx/>
              <a:buSzTx/>
              <a:defRPr/>
            </a:pPr>
            <a:r>
              <a:rPr kumimoji="0" lang="en-US" b="1" u="none" strike="noStrike" kern="1200" cap="none" spc="0" normalizeH="0" baseline="0" noProof="0" dirty="0">
                <a:ln>
                  <a:noFill/>
                </a:ln>
                <a:solidFill>
                  <a:srgbClr val="FFC000"/>
                </a:solidFill>
                <a:effectLst/>
                <a:uLnTx/>
                <a:uFillTx/>
                <a:latin typeface="IBM Plex Sans"/>
                <a:ea typeface="+mn-ea"/>
                <a:cs typeface="+mn-cs"/>
              </a:rPr>
              <a:t>Operational Efficiency: </a:t>
            </a:r>
            <a:r>
              <a:rPr kumimoji="0" lang="en-US" b="0" u="none" strike="noStrike" kern="1200" cap="none" spc="0" normalizeH="0" baseline="0" noProof="0" dirty="0">
                <a:ln>
                  <a:noFill/>
                </a:ln>
                <a:solidFill>
                  <a:schemeClr val="bg2"/>
                </a:solidFill>
                <a:effectLst/>
                <a:uLnTx/>
                <a:uFillTx/>
                <a:latin typeface="IBM Plex Sans"/>
                <a:ea typeface="+mn-ea"/>
                <a:cs typeface="+mn-cs"/>
              </a:rPr>
              <a:t>Maintenance, security controls, and compliance can be returned to the IT Ops teams with updates dynamically pushed to the environments used by the LOB teams</a:t>
            </a:r>
            <a:r>
              <a:rPr kumimoji="0" lang="en-US" b="0" i="1" u="none" strike="noStrike" kern="1200" cap="none" spc="0" normalizeH="0" baseline="0" noProof="0" dirty="0">
                <a:ln>
                  <a:noFill/>
                </a:ln>
                <a:solidFill>
                  <a:schemeClr val="bg2"/>
                </a:solidFill>
                <a:effectLst/>
                <a:uLnTx/>
                <a:uFillTx/>
                <a:latin typeface="IBM Plex Sans"/>
                <a:ea typeface="+mn-ea"/>
                <a:cs typeface="+mn-cs"/>
              </a:rPr>
              <a:t>.</a:t>
            </a:r>
          </a:p>
        </p:txBody>
      </p:sp>
      <p:sp>
        <p:nvSpPr>
          <p:cNvPr id="4" name="Slide Number Placeholder 3">
            <a:extLst>
              <a:ext uri="{FF2B5EF4-FFF2-40B4-BE49-F238E27FC236}">
                <a16:creationId xmlns:a16="http://schemas.microsoft.com/office/drawing/2014/main" id="{BF865EFA-DF05-DA4F-A782-1FDF68A7B3E1}"/>
              </a:ext>
            </a:extLst>
          </p:cNvPr>
          <p:cNvSpPr>
            <a:spLocks noGrp="1"/>
          </p:cNvSpPr>
          <p:nvPr>
            <p:ph type="sldNum" sz="quarter" idx="4"/>
          </p:nvPr>
        </p:nvSpPr>
        <p:spPr/>
        <p:txBody>
          <a:bodyPr/>
          <a:lstStyle/>
          <a:p>
            <a:pPr marL="0" marR="0" lvl="0" indent="0" algn="r" defTabSz="912791"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2791"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sp>
        <p:nvSpPr>
          <p:cNvPr id="2" name="Rectangle 1">
            <a:extLst>
              <a:ext uri="{FF2B5EF4-FFF2-40B4-BE49-F238E27FC236}">
                <a16:creationId xmlns:a16="http://schemas.microsoft.com/office/drawing/2014/main" id="{DCC74685-8A67-CA4B-B2AF-78FAAF06501E}"/>
              </a:ext>
            </a:extLst>
          </p:cNvPr>
          <p:cNvSpPr/>
          <p:nvPr/>
        </p:nvSpPr>
        <p:spPr>
          <a:xfrm>
            <a:off x="8866414" y="2057400"/>
            <a:ext cx="1534886" cy="734786"/>
          </a:xfrm>
          <a:prstGeom prst="rect">
            <a:avLst/>
          </a:prstGeom>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24" name="Rectangle 5">
            <a:extLst>
              <a:ext uri="{FF2B5EF4-FFF2-40B4-BE49-F238E27FC236}">
                <a16:creationId xmlns:a16="http://schemas.microsoft.com/office/drawing/2014/main" id="{45E8CC13-B8DC-2F42-A5F3-ADB383B69F0D}"/>
              </a:ext>
            </a:extLst>
          </p:cNvPr>
          <p:cNvSpPr txBox="1"/>
          <p:nvPr/>
        </p:nvSpPr>
        <p:spPr>
          <a:xfrm>
            <a:off x="783913" y="2285118"/>
            <a:ext cx="1493159" cy="430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sz="1100" b="1"/>
            </a:pPr>
            <a:r>
              <a:rPr kumimoji="0" sz="1100" b="1" i="0" u="none" strike="noStrike" kern="0" cap="none" spc="0" normalizeH="0" baseline="0" noProof="0" dirty="0">
                <a:ln>
                  <a:noFill/>
                </a:ln>
                <a:solidFill>
                  <a:prstClr val="white"/>
                </a:solidFill>
                <a:effectLst/>
                <a:uLnTx/>
                <a:uFillTx/>
              </a:rPr>
              <a:t>Jane: Lead Enterprise Developer</a:t>
            </a:r>
          </a:p>
        </p:txBody>
      </p:sp>
      <p:sp>
        <p:nvSpPr>
          <p:cNvPr id="25" name="TextBox 111">
            <a:extLst>
              <a:ext uri="{FF2B5EF4-FFF2-40B4-BE49-F238E27FC236}">
                <a16:creationId xmlns:a16="http://schemas.microsoft.com/office/drawing/2014/main" id="{61C42144-2037-A74B-B93C-345D08CEE6F2}"/>
              </a:ext>
            </a:extLst>
          </p:cNvPr>
          <p:cNvSpPr txBox="1"/>
          <p:nvPr/>
        </p:nvSpPr>
        <p:spPr>
          <a:xfrm>
            <a:off x="549215" y="3689970"/>
            <a:ext cx="1948208" cy="2616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sz="1100" b="1"/>
            </a:pPr>
            <a:r>
              <a:rPr kumimoji="0" sz="1100" b="1" i="0" u="none" strike="noStrike" kern="0" cap="none" spc="0" normalizeH="0" baseline="0" noProof="0" dirty="0">
                <a:ln>
                  <a:noFill/>
                </a:ln>
                <a:solidFill>
                  <a:prstClr val="white"/>
                </a:solidFill>
                <a:effectLst/>
                <a:uLnTx/>
                <a:uFillTx/>
              </a:rPr>
              <a:t>Champ: Solution Architect</a:t>
            </a:r>
          </a:p>
        </p:txBody>
      </p:sp>
      <p:grpSp>
        <p:nvGrpSpPr>
          <p:cNvPr id="26" name="Group 25">
            <a:extLst>
              <a:ext uri="{FF2B5EF4-FFF2-40B4-BE49-F238E27FC236}">
                <a16:creationId xmlns:a16="http://schemas.microsoft.com/office/drawing/2014/main" id="{417A4406-94F2-FF40-8F35-49A038DA8428}"/>
              </a:ext>
            </a:extLst>
          </p:cNvPr>
          <p:cNvGrpSpPr/>
          <p:nvPr/>
        </p:nvGrpSpPr>
        <p:grpSpPr>
          <a:xfrm>
            <a:off x="4330008" y="1622985"/>
            <a:ext cx="4158165" cy="1453372"/>
            <a:chOff x="4330008" y="1622985"/>
            <a:chExt cx="4158165" cy="1453372"/>
          </a:xfrm>
        </p:grpSpPr>
        <p:pic>
          <p:nvPicPr>
            <p:cNvPr id="27" name="Picture 37" descr="Picture 37">
              <a:extLst>
                <a:ext uri="{FF2B5EF4-FFF2-40B4-BE49-F238E27FC236}">
                  <a16:creationId xmlns:a16="http://schemas.microsoft.com/office/drawing/2014/main" id="{182B5EA5-8F20-634A-990B-A84CBAC9EF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59290" y="1622985"/>
              <a:ext cx="2099602" cy="1141495"/>
            </a:xfrm>
            <a:prstGeom prst="rect">
              <a:avLst/>
            </a:prstGeom>
            <a:ln w="12700">
              <a:miter lim="400000"/>
            </a:ln>
          </p:spPr>
        </p:pic>
        <p:sp>
          <p:nvSpPr>
            <p:cNvPr id="28" name="Rectangle 96">
              <a:extLst>
                <a:ext uri="{FF2B5EF4-FFF2-40B4-BE49-F238E27FC236}">
                  <a16:creationId xmlns:a16="http://schemas.microsoft.com/office/drawing/2014/main" id="{8973A449-4F73-854B-8DC1-462227CFA4FB}"/>
                </a:ext>
              </a:extLst>
            </p:cNvPr>
            <p:cNvSpPr txBox="1"/>
            <p:nvPr/>
          </p:nvSpPr>
          <p:spPr>
            <a:xfrm>
              <a:off x="4330008" y="2794418"/>
              <a:ext cx="4158165" cy="281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1200" b="1" i="1">
                  <a:latin typeface="IBM Plex Sans"/>
                  <a:ea typeface="IBM Plex Sans"/>
                  <a:cs typeface="IBM Plex Sans"/>
                  <a:sym typeface="IBM Plex Sa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200" b="1" i="1" u="none" strike="noStrike" kern="0" cap="none" spc="0" normalizeH="0" baseline="0" noProof="0" dirty="0">
                  <a:ln>
                    <a:noFill/>
                  </a:ln>
                  <a:solidFill>
                    <a:prstClr val="white"/>
                  </a:solidFill>
                  <a:effectLst/>
                  <a:uLnTx/>
                  <a:uFillTx/>
                  <a:latin typeface="IBM Plex Sans"/>
                  <a:sym typeface="IBM Plex Sans"/>
                </a:rPr>
                <a:t>Jane rapidly builds and deploys microservices</a:t>
              </a:r>
            </a:p>
          </p:txBody>
        </p:sp>
      </p:grpSp>
      <p:pic>
        <p:nvPicPr>
          <p:cNvPr id="29" name="Picture 28">
            <a:extLst>
              <a:ext uri="{FF2B5EF4-FFF2-40B4-BE49-F238E27FC236}">
                <a16:creationId xmlns:a16="http://schemas.microsoft.com/office/drawing/2014/main" id="{0703591F-7BD4-4146-92B7-A633B0661673}"/>
              </a:ext>
            </a:extLst>
          </p:cNvPr>
          <p:cNvPicPr>
            <a:picLocks noChangeAspect="1"/>
          </p:cNvPicPr>
          <p:nvPr/>
        </p:nvPicPr>
        <p:blipFill>
          <a:blip r:embed="rId4"/>
          <a:stretch>
            <a:fillRect/>
          </a:stretch>
        </p:blipFill>
        <p:spPr>
          <a:xfrm>
            <a:off x="5652314" y="3345230"/>
            <a:ext cx="1634340" cy="781194"/>
          </a:xfrm>
          <a:prstGeom prst="rect">
            <a:avLst/>
          </a:prstGeom>
        </p:spPr>
      </p:pic>
      <p:pic>
        <p:nvPicPr>
          <p:cNvPr id="30" name="Picture 29">
            <a:extLst>
              <a:ext uri="{FF2B5EF4-FFF2-40B4-BE49-F238E27FC236}">
                <a16:creationId xmlns:a16="http://schemas.microsoft.com/office/drawing/2014/main" id="{ED7FC8F7-B228-9643-837B-21EC16A8792A}"/>
              </a:ext>
            </a:extLst>
          </p:cNvPr>
          <p:cNvPicPr>
            <a:picLocks noChangeAspect="1"/>
          </p:cNvPicPr>
          <p:nvPr/>
        </p:nvPicPr>
        <p:blipFill>
          <a:blip r:embed="rId5"/>
          <a:stretch>
            <a:fillRect/>
          </a:stretch>
        </p:blipFill>
        <p:spPr>
          <a:xfrm>
            <a:off x="3368734" y="3345230"/>
            <a:ext cx="1634340" cy="786905"/>
          </a:xfrm>
          <a:prstGeom prst="rect">
            <a:avLst/>
          </a:prstGeom>
        </p:spPr>
      </p:pic>
      <p:pic>
        <p:nvPicPr>
          <p:cNvPr id="31" name="Picture 30">
            <a:extLst>
              <a:ext uri="{FF2B5EF4-FFF2-40B4-BE49-F238E27FC236}">
                <a16:creationId xmlns:a16="http://schemas.microsoft.com/office/drawing/2014/main" id="{604F24DF-8B0A-BF4B-9553-FE9E8EC0DF7B}"/>
              </a:ext>
            </a:extLst>
          </p:cNvPr>
          <p:cNvPicPr>
            <a:picLocks noChangeAspect="1"/>
          </p:cNvPicPr>
          <p:nvPr/>
        </p:nvPicPr>
        <p:blipFill>
          <a:blip r:embed="rId6"/>
          <a:stretch>
            <a:fillRect/>
          </a:stretch>
        </p:blipFill>
        <p:spPr>
          <a:xfrm>
            <a:off x="7882722" y="3345230"/>
            <a:ext cx="1652048" cy="801965"/>
          </a:xfrm>
          <a:prstGeom prst="rect">
            <a:avLst/>
          </a:prstGeom>
        </p:spPr>
      </p:pic>
      <p:sp>
        <p:nvSpPr>
          <p:cNvPr id="32" name="Rectangle 31">
            <a:extLst>
              <a:ext uri="{FF2B5EF4-FFF2-40B4-BE49-F238E27FC236}">
                <a16:creationId xmlns:a16="http://schemas.microsoft.com/office/drawing/2014/main" id="{23923938-CE09-9C44-A01C-B8C23049F28E}"/>
              </a:ext>
            </a:extLst>
          </p:cNvPr>
          <p:cNvSpPr/>
          <p:nvPr/>
        </p:nvSpPr>
        <p:spPr>
          <a:xfrm>
            <a:off x="564776" y="4215043"/>
            <a:ext cx="2897119"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0" cap="none" spc="0" normalizeH="0" baseline="0" noProof="0" dirty="0">
                <a:ln>
                  <a:noFill/>
                </a:ln>
                <a:solidFill>
                  <a:prstClr val="white"/>
                </a:solidFill>
                <a:effectLst/>
                <a:uLnTx/>
                <a:uFillTx/>
              </a:rPr>
              <a:t>OS, Java and </a:t>
            </a:r>
            <a:r>
              <a:rPr kumimoji="0" lang="en-US" sz="700" b="0" i="0" u="none" strike="noStrike" kern="0" cap="none" spc="0" normalizeH="0" baseline="0" noProof="0" dirty="0" err="1">
                <a:ln>
                  <a:noFill/>
                </a:ln>
                <a:solidFill>
                  <a:prstClr val="white"/>
                </a:solidFill>
                <a:effectLst/>
                <a:uLnTx/>
                <a:uFillTx/>
              </a:rPr>
              <a:t>AppServer</a:t>
            </a:r>
            <a:r>
              <a:rPr kumimoji="0" lang="en-US" sz="700" b="0" i="0" u="none" strike="noStrike" kern="0" cap="none" spc="0" normalizeH="0" baseline="0" noProof="0">
                <a:ln>
                  <a:noFill/>
                </a:ln>
                <a:solidFill>
                  <a:prstClr val="white"/>
                </a:solidFill>
                <a:effectLst/>
                <a:uLnTx/>
                <a:uFillTx/>
              </a:rPr>
              <a:t>/JavaEE versions and maintenance</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0" cap="none" spc="0" normalizeH="0" baseline="0" noProof="0">
                <a:ln>
                  <a:noFill/>
                </a:ln>
                <a:solidFill>
                  <a:prstClr val="white"/>
                </a:solidFill>
                <a:effectLst/>
                <a:uLnTx/>
                <a:uFillTx/>
              </a:rPr>
              <a:t>Authentication, Security, Logging, Monitoring</a:t>
            </a:r>
          </a:p>
        </p:txBody>
      </p:sp>
      <p:sp>
        <p:nvSpPr>
          <p:cNvPr id="33" name="TextBox 32">
            <a:extLst>
              <a:ext uri="{FF2B5EF4-FFF2-40B4-BE49-F238E27FC236}">
                <a16:creationId xmlns:a16="http://schemas.microsoft.com/office/drawing/2014/main" id="{2CCB8C02-20C8-CE41-AB8E-E1E801064468}"/>
              </a:ext>
            </a:extLst>
          </p:cNvPr>
          <p:cNvSpPr txBox="1"/>
          <p:nvPr/>
        </p:nvSpPr>
        <p:spPr>
          <a:xfrm>
            <a:off x="9890191" y="3509499"/>
            <a:ext cx="638316"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a:ln>
                  <a:noFill/>
                </a:ln>
                <a:solidFill>
                  <a:prstClr val="white"/>
                </a:solidFill>
                <a:effectLst/>
                <a:uLnTx/>
                <a:uFillTx/>
              </a:rPr>
              <a:t>…</a:t>
            </a:r>
          </a:p>
        </p:txBody>
      </p:sp>
      <p:sp>
        <p:nvSpPr>
          <p:cNvPr id="34" name="Rectangle 96">
            <a:extLst>
              <a:ext uri="{FF2B5EF4-FFF2-40B4-BE49-F238E27FC236}">
                <a16:creationId xmlns:a16="http://schemas.microsoft.com/office/drawing/2014/main" id="{6C59C991-06F0-E34F-8FC5-C055CBA435E3}"/>
              </a:ext>
            </a:extLst>
          </p:cNvPr>
          <p:cNvSpPr txBox="1"/>
          <p:nvPr/>
        </p:nvSpPr>
        <p:spPr>
          <a:xfrm>
            <a:off x="4456724" y="4148918"/>
            <a:ext cx="4614384" cy="276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lvl1pPr algn="ctr">
              <a:defRPr sz="1200" b="1" i="1">
                <a:latin typeface="IBM Plex Sans"/>
                <a:ea typeface="IBM Plex Sans"/>
                <a:cs typeface="IBM Plex Sans"/>
                <a:sym typeface="IBM Plex Sa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a:ln>
                  <a:noFill/>
                </a:ln>
                <a:solidFill>
                  <a:prstClr val="white"/>
                </a:solidFill>
                <a:effectLst/>
                <a:uLnTx/>
                <a:uFillTx/>
                <a:latin typeface="IBM Plex Sans"/>
                <a:sym typeface="IBM Plex Sans"/>
              </a:rPr>
              <a:t>Champ provides (customized) pre-configured application stacks</a:t>
            </a:r>
            <a:endParaRPr kumimoji="0" sz="1200" b="1" i="1" u="none" strike="noStrike" kern="0" cap="none" spc="0" normalizeH="0" baseline="0" noProof="0">
              <a:ln>
                <a:noFill/>
              </a:ln>
              <a:solidFill>
                <a:prstClr val="white"/>
              </a:solidFill>
              <a:effectLst/>
              <a:uLnTx/>
              <a:uFillTx/>
              <a:latin typeface="IBM Plex Sans"/>
              <a:sym typeface="IBM Plex Sans"/>
            </a:endParaRPr>
          </a:p>
        </p:txBody>
      </p:sp>
      <p:pic>
        <p:nvPicPr>
          <p:cNvPr id="35" name="Picture 34" descr="A close up of a logo&#10;&#10;Description automatically generated">
            <a:extLst>
              <a:ext uri="{FF2B5EF4-FFF2-40B4-BE49-F238E27FC236}">
                <a16:creationId xmlns:a16="http://schemas.microsoft.com/office/drawing/2014/main" id="{94345279-3E05-3E44-8954-C99A724CDEFA}"/>
              </a:ext>
            </a:extLst>
          </p:cNvPr>
          <p:cNvPicPr>
            <a:picLocks noChangeAspect="1"/>
          </p:cNvPicPr>
          <p:nvPr/>
        </p:nvPicPr>
        <p:blipFill>
          <a:blip r:embed="rId7"/>
          <a:stretch>
            <a:fillRect/>
          </a:stretch>
        </p:blipFill>
        <p:spPr>
          <a:xfrm>
            <a:off x="1062370" y="1468539"/>
            <a:ext cx="936247" cy="833968"/>
          </a:xfrm>
          <a:prstGeom prst="rect">
            <a:avLst/>
          </a:prstGeom>
        </p:spPr>
      </p:pic>
      <p:pic>
        <p:nvPicPr>
          <p:cNvPr id="36" name="Picture 35" descr="A picture containing food&#10;&#10;Description automatically generated">
            <a:extLst>
              <a:ext uri="{FF2B5EF4-FFF2-40B4-BE49-F238E27FC236}">
                <a16:creationId xmlns:a16="http://schemas.microsoft.com/office/drawing/2014/main" id="{16DF8C95-D8CB-1943-B9B0-B5612C8D16ED}"/>
              </a:ext>
            </a:extLst>
          </p:cNvPr>
          <p:cNvPicPr>
            <a:picLocks noChangeAspect="1"/>
          </p:cNvPicPr>
          <p:nvPr/>
        </p:nvPicPr>
        <p:blipFill>
          <a:blip r:embed="rId8"/>
          <a:stretch>
            <a:fillRect/>
          </a:stretch>
        </p:blipFill>
        <p:spPr>
          <a:xfrm>
            <a:off x="943144" y="2682184"/>
            <a:ext cx="1174696" cy="1046368"/>
          </a:xfrm>
          <a:prstGeom prst="rect">
            <a:avLst/>
          </a:prstGeom>
        </p:spPr>
      </p:pic>
      <p:sp>
        <p:nvSpPr>
          <p:cNvPr id="37" name="Rectangle 36">
            <a:extLst>
              <a:ext uri="{FF2B5EF4-FFF2-40B4-BE49-F238E27FC236}">
                <a16:creationId xmlns:a16="http://schemas.microsoft.com/office/drawing/2014/main" id="{13B8938F-16CB-5340-BABD-ED24FB92DCE2}"/>
              </a:ext>
            </a:extLst>
          </p:cNvPr>
          <p:cNvSpPr/>
          <p:nvPr/>
        </p:nvSpPr>
        <p:spPr>
          <a:xfrm>
            <a:off x="553126" y="4056617"/>
            <a:ext cx="1885452" cy="21544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white"/>
                </a:solidFill>
                <a:effectLst/>
                <a:uLnTx/>
                <a:uFillTx/>
              </a:rPr>
              <a:t>Platform and Regulatory Standards</a:t>
            </a:r>
            <a:endParaRPr kumimoji="0" lang="en-US" sz="800" b="0" i="0" u="none" strike="noStrike" kern="0" cap="none" spc="0" normalizeH="0" baseline="0" noProof="0">
              <a:ln>
                <a:noFill/>
              </a:ln>
              <a:solidFill>
                <a:prstClr val="white"/>
              </a:solidFill>
              <a:effectLst/>
              <a:uLnTx/>
              <a:uFillTx/>
            </a:endParaRPr>
          </a:p>
        </p:txBody>
      </p:sp>
      <p:cxnSp>
        <p:nvCxnSpPr>
          <p:cNvPr id="6" name="Straight Connector 5">
            <a:extLst>
              <a:ext uri="{FF2B5EF4-FFF2-40B4-BE49-F238E27FC236}">
                <a16:creationId xmlns:a16="http://schemas.microsoft.com/office/drawing/2014/main" id="{5C63F402-34C7-284F-99AF-9DCCC90E7198}"/>
              </a:ext>
            </a:extLst>
          </p:cNvPr>
          <p:cNvCxnSpPr/>
          <p:nvPr/>
        </p:nvCxnSpPr>
        <p:spPr>
          <a:xfrm>
            <a:off x="484742" y="4803354"/>
            <a:ext cx="11248222" cy="0"/>
          </a:xfrm>
          <a:prstGeom prst="line">
            <a:avLst/>
          </a:prstGeom>
          <a:ln>
            <a:solidFill>
              <a:schemeClr val="bg2">
                <a:lumMod val="8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81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bust">
            <a:extLst>
              <a:ext uri="{FF2B5EF4-FFF2-40B4-BE49-F238E27FC236}">
                <a16:creationId xmlns:a16="http://schemas.microsoft.com/office/drawing/2014/main" id="{4A0C7FA8-E294-E44A-A216-1EC14B1C7DE5}"/>
              </a:ext>
            </a:extLst>
          </p:cNvPr>
          <p:cNvSpPr txBox="1">
            <a:spLocks/>
          </p:cNvSpPr>
          <p:nvPr/>
        </p:nvSpPr>
        <p:spPr>
          <a:xfrm>
            <a:off x="2447145" y="2356889"/>
            <a:ext cx="2438400" cy="4500470"/>
          </a:xfrm>
          <a:prstGeom prst="rect">
            <a:avLst/>
          </a:prstGeom>
          <a:solidFill>
            <a:schemeClr val="accent3">
              <a:lumMod val="75000"/>
            </a:schemeClr>
          </a:solidFill>
          <a:ln w="25400">
            <a:miter lim="400000"/>
          </a:ln>
        </p:spPr>
        <p:txBody>
          <a:bodyPr vert="horz" lIns="268224" tIns="268224" rIns="268224" bIns="268224" rtlCol="0">
            <a:norm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IBM Plex Sans"/>
                <a:ea typeface="IBM Plex Sans"/>
                <a:cs typeface="IBM Plex Sans"/>
                <a:sym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IBM Plex Sans"/>
                <a:ea typeface="IBM Plex Sans"/>
                <a:cs typeface="IBM Plex Sans"/>
                <a:sym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IBM Plex Sans"/>
                <a:ea typeface="IBM Plex Sans"/>
                <a:cs typeface="IBM Plex Sans"/>
                <a:sym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IBM Plex Sans"/>
                <a:ea typeface="IBM Plex Sans"/>
                <a:cs typeface="IBM Plex Sans"/>
                <a:sym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IBM Plex Sans"/>
                <a:ea typeface="IBM Plex Sans"/>
                <a:cs typeface="IBM Plex Sans"/>
                <a:sym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1451"/>
              </a:spcBef>
              <a:spcAft>
                <a:spcPts val="0"/>
              </a:spcAft>
              <a:buClrTx/>
              <a:buSzTx/>
              <a:buFont typeface="Arial"/>
              <a:buNone/>
              <a:tabLst/>
              <a:defRPr/>
            </a:pPr>
            <a:r>
              <a:rPr kumimoji="0" lang="en-IN" sz="2133" b="0" i="0" u="none" strike="noStrike" kern="1200" cap="none" spc="0" normalizeH="0" baseline="0" noProof="0">
                <a:ln>
                  <a:noFill/>
                </a:ln>
                <a:solidFill>
                  <a:srgbClr val="FFFFFF"/>
                </a:solidFill>
                <a:effectLst/>
                <a:uLnTx/>
                <a:uFillTx/>
                <a:latin typeface="IBM Plex Sans"/>
                <a:sym typeface="IBM Plex Sans"/>
              </a:rPr>
              <a:t>Intelligent</a:t>
            </a:r>
            <a:r>
              <a:rPr kumimoji="0" lang="en-IN" sz="2133" b="0" i="0" u="none" strike="noStrike" kern="1200" cap="none" spc="0" normalizeH="0" baseline="0" noProof="0">
                <a:ln>
                  <a:noFill/>
                </a:ln>
                <a:solidFill>
                  <a:srgbClr val="FFFFFF"/>
                </a:solidFill>
                <a:effectLst/>
                <a:uLnTx/>
                <a:uFillTx/>
                <a:latin typeface="IBM Plex Sans"/>
                <a:ea typeface="Times"/>
                <a:cs typeface="Times"/>
                <a:sym typeface="Times"/>
              </a:rPr>
              <a:t> </a:t>
            </a:r>
          </a:p>
          <a:p>
            <a:pPr marL="0" marR="0" lvl="0" indent="0" algn="ctr" defTabSz="1219170" rtl="0" eaLnBrk="1" fontAlgn="auto" latinLnBrk="0" hangingPunct="1">
              <a:lnSpc>
                <a:spcPct val="100000"/>
              </a:lnSpc>
              <a:spcBef>
                <a:spcPts val="1451"/>
              </a:spcBef>
              <a:spcAft>
                <a:spcPts val="0"/>
              </a:spcAft>
              <a:buClrTx/>
              <a:buSzTx/>
              <a:buFont typeface="Arial"/>
              <a:buNone/>
              <a:tabLst/>
              <a:defRPr/>
            </a:pPr>
            <a:r>
              <a:rPr kumimoji="0" lang="en-IN" sz="2133" b="0" i="0" u="none" strike="noStrike" kern="1200" cap="none" spc="0" normalizeH="0" baseline="0" noProof="0">
                <a:ln>
                  <a:noFill/>
                </a:ln>
                <a:solidFill>
                  <a:srgbClr val="FFFFFF"/>
                </a:solidFill>
                <a:effectLst/>
                <a:uLnTx/>
                <a:uFillTx/>
                <a:latin typeface="IBM Plex Sans"/>
                <a:sym typeface="Times"/>
              </a:rPr>
              <a:t> </a:t>
            </a:r>
          </a:p>
        </p:txBody>
      </p:sp>
      <p:sp>
        <p:nvSpPr>
          <p:cNvPr id="1806" name="Mobile Foundation"/>
          <p:cNvSpPr txBox="1">
            <a:spLocks noGrp="1"/>
          </p:cNvSpPr>
          <p:nvPr>
            <p:ph type="title"/>
          </p:nvPr>
        </p:nvSpPr>
        <p:spPr>
          <a:xfrm>
            <a:off x="1278465" y="375660"/>
            <a:ext cx="7742899" cy="945545"/>
          </a:xfrm>
          <a:prstGeom prst="rect">
            <a:avLst/>
          </a:prstGeom>
          <a:noFill/>
        </p:spPr>
        <p:txBody>
          <a:bodyPr anchor="ctr">
            <a:normAutofit/>
          </a:bodyPr>
          <a:lstStyle>
            <a:lvl1pPr algn="ctr">
              <a:defRPr sz="13600">
                <a:latin typeface="IBM Plex Sans Light"/>
                <a:ea typeface="IBM Plex Sans Light"/>
                <a:cs typeface="IBM Plex Sans Light"/>
                <a:sym typeface="IBM Plex Sans Light"/>
              </a:defRPr>
            </a:lvl1pPr>
          </a:lstStyle>
          <a:p>
            <a:r>
              <a:rPr lang="en-US" sz="5651">
                <a:latin typeface="+mj-lt"/>
              </a:rPr>
              <a:t>IBM </a:t>
            </a:r>
            <a:r>
              <a:rPr sz="5651">
                <a:latin typeface="+mj-lt"/>
              </a:rPr>
              <a:t>Mobile Foundation</a:t>
            </a:r>
          </a:p>
        </p:txBody>
      </p:sp>
      <p:sp>
        <p:nvSpPr>
          <p:cNvPr id="1809" name="Engaging"/>
          <p:cNvSpPr/>
          <p:nvPr/>
        </p:nvSpPr>
        <p:spPr>
          <a:xfrm>
            <a:off x="7324639" y="2357534"/>
            <a:ext cx="2438400" cy="4500464"/>
          </a:xfrm>
          <a:prstGeom prst="rect">
            <a:avLst/>
          </a:prstGeom>
          <a:solidFill>
            <a:srgbClr val="1C73FB"/>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8224" tIns="268224" rIns="268224" bIns="268224">
            <a:normAutofit/>
          </a:bodyPr>
          <a:lstStyle/>
          <a:p>
            <a:pPr marL="0" marR="0" lvl="0" indent="0" algn="ctr" defTabSz="1219170" rtl="0" eaLnBrk="1" fontAlgn="auto" latinLnBrk="0" hangingPunct="1">
              <a:lnSpc>
                <a:spcPct val="100000"/>
              </a:lnSpc>
              <a:spcBef>
                <a:spcPts val="1451"/>
              </a:spcBef>
              <a:spcAft>
                <a:spcPts val="0"/>
              </a:spcAft>
              <a:buClrTx/>
              <a:buSzTx/>
              <a:buFontTx/>
              <a:buNone/>
              <a:tabLst/>
              <a:defRPr sz="3600">
                <a:latin typeface="IBM Plex Sans"/>
                <a:ea typeface="IBM Plex Sans"/>
                <a:cs typeface="IBM Plex Sans"/>
                <a:sym typeface="IBM Plex Sans"/>
              </a:defRPr>
            </a:pPr>
            <a:r>
              <a:rPr kumimoji="0" lang="en-IN" sz="2133" b="0" i="0" u="none" strike="noStrike" kern="1200" cap="none" spc="0" normalizeH="0" baseline="0" noProof="0">
                <a:ln>
                  <a:noFill/>
                </a:ln>
                <a:solidFill>
                  <a:srgbClr val="FFFFFF"/>
                </a:solidFill>
                <a:effectLst/>
                <a:uLnTx/>
                <a:uFillTx/>
                <a:latin typeface="IBM Plex Sans"/>
                <a:ea typeface="IBM Plex Sans"/>
                <a:cs typeface="IBM Plex Sans"/>
                <a:sym typeface="IBM Plex Sans"/>
              </a:rPr>
              <a:t>Trustworthy</a:t>
            </a:r>
            <a:r>
              <a:rPr kumimoji="0" lang="en-IN" sz="2133" b="0" i="0" u="none" strike="noStrike" kern="1200" cap="none" spc="0" normalizeH="0" baseline="0" noProof="0">
                <a:ln>
                  <a:noFill/>
                </a:ln>
                <a:solidFill>
                  <a:srgbClr val="FFFFFF"/>
                </a:solidFill>
                <a:effectLst/>
                <a:uLnTx/>
                <a:uFillTx/>
                <a:latin typeface="IBM Plex Sans"/>
                <a:ea typeface="Times"/>
                <a:cs typeface="Times"/>
                <a:sym typeface="Times"/>
              </a:rPr>
              <a:t> </a:t>
            </a:r>
          </a:p>
          <a:p>
            <a:pPr marL="0" marR="0" lvl="0" indent="0" algn="ctr" defTabSz="1219170" rtl="0" eaLnBrk="1" fontAlgn="auto" latinLnBrk="0" hangingPunct="1">
              <a:lnSpc>
                <a:spcPct val="100000"/>
              </a:lnSpc>
              <a:spcBef>
                <a:spcPts val="1451"/>
              </a:spcBef>
              <a:spcAft>
                <a:spcPts val="0"/>
              </a:spcAft>
              <a:buClrTx/>
              <a:buSzTx/>
              <a:buFontTx/>
              <a:buNone/>
              <a:tabLst/>
              <a:defRPr sz="3600">
                <a:latin typeface="IBM Plex Sans"/>
                <a:ea typeface="IBM Plex Sans"/>
                <a:cs typeface="IBM Plex Sans"/>
                <a:sym typeface="IBM Plex Sans"/>
              </a:defRPr>
            </a:pPr>
            <a:r>
              <a:rPr kumimoji="0" sz="2133" b="0" i="0" u="none" strike="noStrike" kern="1200" cap="none" spc="0" normalizeH="0" baseline="0" noProof="0">
                <a:ln>
                  <a:noFill/>
                </a:ln>
                <a:solidFill>
                  <a:srgbClr val="FFFFFF"/>
                </a:solidFill>
                <a:effectLst/>
                <a:uLnTx/>
                <a:uFillTx/>
                <a:latin typeface="IBM Plex Sans"/>
                <a:ea typeface="Times"/>
                <a:cs typeface="Times"/>
                <a:sym typeface="Times"/>
              </a:rPr>
              <a:t> </a:t>
            </a:r>
          </a:p>
        </p:txBody>
      </p:sp>
      <p:sp>
        <p:nvSpPr>
          <p:cNvPr id="1810" name="Rapid"/>
          <p:cNvSpPr/>
          <p:nvPr/>
        </p:nvSpPr>
        <p:spPr>
          <a:xfrm>
            <a:off x="9438" y="2357532"/>
            <a:ext cx="2438400" cy="4500464"/>
          </a:xfrm>
          <a:prstGeom prst="rect">
            <a:avLst/>
          </a:prstGeom>
          <a:solidFill>
            <a:schemeClr val="accent2">
              <a:lumMod val="50000"/>
            </a:schemeClr>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8224" tIns="268224" rIns="268224" bIns="268224">
            <a:normAutofit/>
          </a:bodyPr>
          <a:lstStyle/>
          <a:p>
            <a:pPr marL="0" marR="0" lvl="0" indent="0" algn="ctr" defTabSz="1219170" rtl="0" eaLnBrk="1" fontAlgn="auto" latinLnBrk="0" hangingPunct="1">
              <a:lnSpc>
                <a:spcPct val="100000"/>
              </a:lnSpc>
              <a:spcBef>
                <a:spcPts val="1451"/>
              </a:spcBef>
              <a:spcAft>
                <a:spcPts val="0"/>
              </a:spcAft>
              <a:buClrTx/>
              <a:buSzTx/>
              <a:buFontTx/>
              <a:buNone/>
              <a:tabLst/>
              <a:defRPr sz="3600">
                <a:latin typeface="IBM Plex Sans"/>
                <a:ea typeface="IBM Plex Sans"/>
                <a:cs typeface="IBM Plex Sans"/>
                <a:sym typeface="IBM Plex Sans"/>
              </a:defRPr>
            </a:pPr>
            <a:r>
              <a:rPr kumimoji="0" sz="2133" b="0" i="0" u="none" strike="noStrike" kern="1200" cap="none" spc="0" normalizeH="0" baseline="0" noProof="0">
                <a:ln>
                  <a:noFill/>
                </a:ln>
                <a:solidFill>
                  <a:srgbClr val="FFFFFF"/>
                </a:solidFill>
                <a:effectLst/>
                <a:uLnTx/>
                <a:uFillTx/>
                <a:latin typeface="IBM Plex Sans"/>
                <a:sym typeface="IBM Plex Sans"/>
              </a:rPr>
              <a:t>Rapid</a:t>
            </a:r>
            <a:endParaRPr kumimoji="0" lang="en-US" sz="2133" b="0" i="0" u="none" strike="noStrike" kern="1200" cap="none" spc="0" normalizeH="0" baseline="0" noProof="0">
              <a:ln>
                <a:noFill/>
              </a:ln>
              <a:solidFill>
                <a:srgbClr val="FFFFFF"/>
              </a:solidFill>
              <a:effectLst/>
              <a:uLnTx/>
              <a:uFillTx/>
              <a:latin typeface="IBM Plex Sans"/>
              <a:sym typeface="IBM Plex Sans"/>
            </a:endParaRPr>
          </a:p>
          <a:p>
            <a:pPr marL="0" marR="0" lvl="0" indent="0" algn="ctr" defTabSz="1219170" rtl="0" eaLnBrk="1" fontAlgn="auto" latinLnBrk="0" hangingPunct="1">
              <a:lnSpc>
                <a:spcPct val="100000"/>
              </a:lnSpc>
              <a:spcBef>
                <a:spcPts val="1451"/>
              </a:spcBef>
              <a:spcAft>
                <a:spcPts val="0"/>
              </a:spcAft>
              <a:buClrTx/>
              <a:buSzTx/>
              <a:buFontTx/>
              <a:buNone/>
              <a:tabLst/>
              <a:defRPr sz="3600">
                <a:latin typeface="IBM Plex Sans"/>
                <a:ea typeface="IBM Plex Sans"/>
                <a:cs typeface="IBM Plex Sans"/>
                <a:sym typeface="IBM Plex Sans"/>
              </a:defRPr>
            </a:pPr>
            <a:endParaRPr kumimoji="0" lang="en-US" sz="2133" b="0" i="0" u="none" strike="noStrike" kern="1200" cap="none" spc="0" normalizeH="0" baseline="0" noProof="0">
              <a:ln>
                <a:noFill/>
              </a:ln>
              <a:solidFill>
                <a:srgbClr val="FFFFFF"/>
              </a:solidFill>
              <a:effectLst/>
              <a:uLnTx/>
              <a:uFillTx/>
              <a:latin typeface="IBM Plex Sans"/>
              <a:ea typeface="Times"/>
              <a:cs typeface="Times"/>
              <a:sym typeface="IBM Plex Sans"/>
            </a:endParaRPr>
          </a:p>
          <a:p>
            <a:pPr marL="0" marR="0" lvl="0" indent="0" algn="ctr" defTabSz="1219170" rtl="0" eaLnBrk="1" fontAlgn="auto" latinLnBrk="0" hangingPunct="1">
              <a:lnSpc>
                <a:spcPct val="100000"/>
              </a:lnSpc>
              <a:spcBef>
                <a:spcPts val="1451"/>
              </a:spcBef>
              <a:spcAft>
                <a:spcPts val="0"/>
              </a:spcAft>
              <a:buClrTx/>
              <a:buSzTx/>
              <a:buFontTx/>
              <a:buNone/>
              <a:tabLst/>
              <a:defRPr sz="3600">
                <a:latin typeface="IBM Plex Sans"/>
                <a:ea typeface="IBM Plex Sans"/>
                <a:cs typeface="IBM Plex Sans"/>
                <a:sym typeface="IBM Plex Sans"/>
              </a:defRPr>
            </a:pPr>
            <a:endParaRPr kumimoji="0" lang="en-US" sz="2133" b="0" i="0" u="none" strike="noStrike" kern="1200" cap="none" spc="0" normalizeH="0" baseline="0" noProof="0">
              <a:ln>
                <a:noFill/>
              </a:ln>
              <a:solidFill>
                <a:srgbClr val="FFFFFF"/>
              </a:solidFill>
              <a:effectLst/>
              <a:uLnTx/>
              <a:uFillTx/>
              <a:latin typeface="IBM Plex Sans"/>
              <a:ea typeface="Times"/>
              <a:cs typeface="Times"/>
              <a:sym typeface="IBM Plex Sans"/>
            </a:endParaRPr>
          </a:p>
          <a:p>
            <a:pPr marL="0" marR="0" lvl="0" indent="0" algn="ctr" defTabSz="1219170" rtl="0" eaLnBrk="1" fontAlgn="auto" latinLnBrk="0" hangingPunct="1">
              <a:lnSpc>
                <a:spcPct val="100000"/>
              </a:lnSpc>
              <a:spcBef>
                <a:spcPts val="1451"/>
              </a:spcBef>
              <a:spcAft>
                <a:spcPts val="0"/>
              </a:spcAft>
              <a:buClrTx/>
              <a:buSzTx/>
              <a:buFontTx/>
              <a:buNone/>
              <a:tabLst/>
              <a:defRPr sz="3600">
                <a:latin typeface="IBM Plex Sans"/>
                <a:ea typeface="IBM Plex Sans"/>
                <a:cs typeface="IBM Plex Sans"/>
                <a:sym typeface="IBM Plex Sans"/>
              </a:defRPr>
            </a:pPr>
            <a:endParaRPr kumimoji="0" lang="en-US" sz="2133" b="0" i="0" u="none" strike="noStrike" kern="1200" cap="none" spc="0" normalizeH="0" baseline="0" noProof="0">
              <a:ln>
                <a:noFill/>
              </a:ln>
              <a:solidFill>
                <a:srgbClr val="FFFFFF"/>
              </a:solidFill>
              <a:effectLst/>
              <a:uLnTx/>
              <a:uFillTx/>
              <a:latin typeface="IBM Plex Sans"/>
              <a:ea typeface="Times"/>
              <a:cs typeface="Times"/>
              <a:sym typeface="IBM Plex Sans"/>
            </a:endParaRPr>
          </a:p>
          <a:p>
            <a:pPr marL="0" marR="0" lvl="0" indent="0" algn="ctr" defTabSz="1219170" rtl="0" eaLnBrk="1" fontAlgn="auto" latinLnBrk="0" hangingPunct="1">
              <a:lnSpc>
                <a:spcPct val="100000"/>
              </a:lnSpc>
              <a:spcBef>
                <a:spcPts val="1451"/>
              </a:spcBef>
              <a:spcAft>
                <a:spcPts val="0"/>
              </a:spcAft>
              <a:buClrTx/>
              <a:buSzTx/>
              <a:buFontTx/>
              <a:buNone/>
              <a:tabLst/>
              <a:defRPr sz="3600">
                <a:latin typeface="IBM Plex Sans"/>
                <a:ea typeface="IBM Plex Sans"/>
                <a:cs typeface="IBM Plex Sans"/>
                <a:sym typeface="IBM Plex Sans"/>
              </a:defRPr>
            </a:pPr>
            <a:r>
              <a:rPr kumimoji="0" sz="2133" b="0" i="0" u="none" strike="noStrike" kern="1200" cap="none" spc="0" normalizeH="0" baseline="0" noProof="0">
                <a:ln>
                  <a:noFill/>
                </a:ln>
                <a:solidFill>
                  <a:srgbClr val="FFFFFF"/>
                </a:solidFill>
                <a:effectLst/>
                <a:uLnTx/>
                <a:uFillTx/>
                <a:latin typeface="IBM Plex Sans"/>
                <a:ea typeface="Times"/>
                <a:cs typeface="Times"/>
                <a:sym typeface="Times"/>
              </a:rPr>
              <a:t> </a:t>
            </a:r>
          </a:p>
        </p:txBody>
      </p:sp>
      <p:sp>
        <p:nvSpPr>
          <p:cNvPr id="1811" name="Intelligent"/>
          <p:cNvSpPr/>
          <p:nvPr/>
        </p:nvSpPr>
        <p:spPr>
          <a:xfrm>
            <a:off x="9763039" y="2358633"/>
            <a:ext cx="2438400" cy="4498172"/>
          </a:xfrm>
          <a:prstGeom prst="rect">
            <a:avLst/>
          </a:prstGeom>
          <a:solidFill>
            <a:srgbClr val="6FA8FC"/>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8224" tIns="268224" rIns="268224" bIns="268224">
            <a:normAutofit/>
          </a:bodyPr>
          <a:lstStyle/>
          <a:p>
            <a:pPr marL="0" marR="0" lvl="0" indent="0" algn="ctr" defTabSz="1219170" rtl="0" eaLnBrk="1" fontAlgn="auto" latinLnBrk="0" hangingPunct="1">
              <a:lnSpc>
                <a:spcPct val="100000"/>
              </a:lnSpc>
              <a:spcBef>
                <a:spcPts val="1451"/>
              </a:spcBef>
              <a:spcAft>
                <a:spcPts val="0"/>
              </a:spcAft>
              <a:buClrTx/>
              <a:buSzTx/>
              <a:buFontTx/>
              <a:buNone/>
              <a:tabLst/>
              <a:defRPr sz="3600">
                <a:latin typeface="IBM Plex Sans"/>
                <a:ea typeface="IBM Plex Sans"/>
                <a:cs typeface="IBM Plex Sans"/>
                <a:sym typeface="IBM Plex Sans"/>
              </a:defRPr>
            </a:pPr>
            <a:r>
              <a:rPr kumimoji="0" lang="en-US" sz="2133" b="0" i="0" u="none" strike="noStrike" kern="1200" cap="none" spc="0" normalizeH="0" baseline="0" noProof="0">
                <a:ln>
                  <a:noFill/>
                </a:ln>
                <a:solidFill>
                  <a:srgbClr val="FFFFFF"/>
                </a:solidFill>
                <a:effectLst/>
                <a:uLnTx/>
                <a:uFillTx/>
                <a:latin typeface="IBM Plex Sans"/>
                <a:sym typeface="IBM Plex Sans"/>
              </a:rPr>
              <a:t>Multi-Channel</a:t>
            </a:r>
            <a:endParaRPr kumimoji="0" sz="2133" b="0" i="0" u="none" strike="noStrike" kern="1200" cap="none" spc="0" normalizeH="0" baseline="0" noProof="0">
              <a:ln>
                <a:noFill/>
              </a:ln>
              <a:solidFill>
                <a:srgbClr val="FFFFFF"/>
              </a:solidFill>
              <a:effectLst/>
              <a:uLnTx/>
              <a:uFillTx/>
              <a:latin typeface="IBM Plex Sans"/>
              <a:ea typeface="Times"/>
              <a:cs typeface="Times"/>
              <a:sym typeface="Times"/>
            </a:endParaRPr>
          </a:p>
        </p:txBody>
      </p:sp>
      <p:sp>
        <p:nvSpPr>
          <p:cNvPr id="1812" name="Trustworthy"/>
          <p:cNvSpPr/>
          <p:nvPr/>
        </p:nvSpPr>
        <p:spPr>
          <a:xfrm>
            <a:off x="4887627" y="2357531"/>
            <a:ext cx="2438400" cy="4500470"/>
          </a:xfrm>
          <a:prstGeom prst="rect">
            <a:avLst/>
          </a:prstGeom>
          <a:solidFill>
            <a:srgbClr val="1050D5"/>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8224" tIns="268224" rIns="268224" bIns="268224">
            <a:normAutofit/>
          </a:bodyPr>
          <a:lstStyle/>
          <a:p>
            <a:pPr marL="0" marR="0" lvl="0" indent="0" algn="ctr" defTabSz="1219170" rtl="0" eaLnBrk="1" fontAlgn="auto" latinLnBrk="0" hangingPunct="1">
              <a:lnSpc>
                <a:spcPct val="100000"/>
              </a:lnSpc>
              <a:spcBef>
                <a:spcPts val="1451"/>
              </a:spcBef>
              <a:spcAft>
                <a:spcPts val="0"/>
              </a:spcAft>
              <a:buClrTx/>
              <a:buSzTx/>
              <a:buFontTx/>
              <a:buNone/>
              <a:tabLst/>
              <a:defRPr sz="3600">
                <a:latin typeface="IBM Plex Sans"/>
                <a:ea typeface="IBM Plex Sans"/>
                <a:cs typeface="IBM Plex Sans"/>
                <a:sym typeface="IBM Plex Sans"/>
              </a:defRPr>
            </a:pPr>
            <a:r>
              <a:rPr kumimoji="0" lang="en-US" sz="2133" b="0" i="0" u="none" strike="noStrike" kern="1200" cap="none" spc="0" normalizeH="0" baseline="0" noProof="0">
                <a:ln>
                  <a:noFill/>
                </a:ln>
                <a:solidFill>
                  <a:srgbClr val="FFFFFF"/>
                </a:solidFill>
                <a:effectLst/>
                <a:uLnTx/>
                <a:uFillTx/>
                <a:latin typeface="IBM Plex Sans"/>
                <a:sym typeface="IBM Plex Sans"/>
              </a:rPr>
              <a:t>Engaging</a:t>
            </a:r>
            <a:r>
              <a:rPr kumimoji="0" sz="2133" b="0" i="0" u="none" strike="noStrike" kern="1200" cap="none" spc="0" normalizeH="0" baseline="0" noProof="0">
                <a:ln>
                  <a:noFill/>
                </a:ln>
                <a:solidFill>
                  <a:srgbClr val="FFFFFF"/>
                </a:solidFill>
                <a:effectLst/>
                <a:uLnTx/>
                <a:uFillTx/>
                <a:latin typeface="IBM Plex Sans"/>
                <a:ea typeface="Times"/>
                <a:cs typeface="Times"/>
                <a:sym typeface="Times"/>
              </a:rPr>
              <a:t> </a:t>
            </a:r>
          </a:p>
        </p:txBody>
      </p:sp>
      <p:pic>
        <p:nvPicPr>
          <p:cNvPr id="3" name="Picture 2">
            <a:extLst>
              <a:ext uri="{FF2B5EF4-FFF2-40B4-BE49-F238E27FC236}">
                <a16:creationId xmlns:a16="http://schemas.microsoft.com/office/drawing/2014/main" id="{6105840D-6D44-B14E-A97E-9D5F4D98D54D}"/>
              </a:ext>
            </a:extLst>
          </p:cNvPr>
          <p:cNvPicPr>
            <a:picLocks noChangeAspect="1"/>
          </p:cNvPicPr>
          <p:nvPr/>
        </p:nvPicPr>
        <p:blipFill>
          <a:blip r:embed="rId3"/>
          <a:stretch>
            <a:fillRect/>
          </a:stretch>
        </p:blipFill>
        <p:spPr>
          <a:xfrm>
            <a:off x="885402" y="4202337"/>
            <a:ext cx="637407" cy="617487"/>
          </a:xfrm>
          <a:prstGeom prst="rect">
            <a:avLst/>
          </a:prstGeom>
        </p:spPr>
      </p:pic>
      <p:pic>
        <p:nvPicPr>
          <p:cNvPr id="6" name="Picture 5">
            <a:extLst>
              <a:ext uri="{FF2B5EF4-FFF2-40B4-BE49-F238E27FC236}">
                <a16:creationId xmlns:a16="http://schemas.microsoft.com/office/drawing/2014/main" id="{2CC1B07C-76AF-5844-837E-EC5BD0D67C34}"/>
              </a:ext>
            </a:extLst>
          </p:cNvPr>
          <p:cNvPicPr>
            <a:picLocks noChangeAspect="1"/>
          </p:cNvPicPr>
          <p:nvPr/>
        </p:nvPicPr>
        <p:blipFill>
          <a:blip r:embed="rId4"/>
          <a:stretch>
            <a:fillRect/>
          </a:stretch>
        </p:blipFill>
        <p:spPr>
          <a:xfrm>
            <a:off x="5858068" y="4202336"/>
            <a:ext cx="617487" cy="617487"/>
          </a:xfrm>
          <a:prstGeom prst="rect">
            <a:avLst/>
          </a:prstGeom>
        </p:spPr>
      </p:pic>
      <p:pic>
        <p:nvPicPr>
          <p:cNvPr id="7" name="Picture 6">
            <a:extLst>
              <a:ext uri="{FF2B5EF4-FFF2-40B4-BE49-F238E27FC236}">
                <a16:creationId xmlns:a16="http://schemas.microsoft.com/office/drawing/2014/main" id="{26F8B129-A65B-FC4B-A6A2-EA9233572D96}"/>
              </a:ext>
            </a:extLst>
          </p:cNvPr>
          <p:cNvPicPr>
            <a:picLocks noChangeAspect="1"/>
          </p:cNvPicPr>
          <p:nvPr/>
        </p:nvPicPr>
        <p:blipFill>
          <a:blip r:embed="rId5"/>
          <a:stretch>
            <a:fillRect/>
          </a:stretch>
        </p:blipFill>
        <p:spPr>
          <a:xfrm>
            <a:off x="3303885" y="4232060"/>
            <a:ext cx="657324" cy="617487"/>
          </a:xfrm>
          <a:prstGeom prst="rect">
            <a:avLst/>
          </a:prstGeom>
        </p:spPr>
      </p:pic>
      <p:pic>
        <p:nvPicPr>
          <p:cNvPr id="24" name="Picture 62">
            <a:extLst>
              <a:ext uri="{FF2B5EF4-FFF2-40B4-BE49-F238E27FC236}">
                <a16:creationId xmlns:a16="http://schemas.microsoft.com/office/drawing/2014/main" id="{BC485CDA-A399-A94D-9E90-FF58BC7D32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7451" y="388249"/>
            <a:ext cx="748031" cy="94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FF818B5C-2E92-834B-B3B5-19936BE8BD83}"/>
              </a:ext>
            </a:extLst>
          </p:cNvPr>
          <p:cNvSpPr txBox="1"/>
          <p:nvPr/>
        </p:nvSpPr>
        <p:spPr>
          <a:xfrm>
            <a:off x="4276507" y="1275700"/>
            <a:ext cx="7402989"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IBM Plex Sans"/>
                <a:ea typeface="+mn-ea"/>
                <a:cs typeface="+mn-cs"/>
              </a:rPr>
              <a:t>A Platform for Modernizing and Developing Multi-channel Digital Apps</a:t>
            </a:r>
          </a:p>
        </p:txBody>
      </p:sp>
      <p:pic>
        <p:nvPicPr>
          <p:cNvPr id="23" name="Picture 22">
            <a:extLst>
              <a:ext uri="{FF2B5EF4-FFF2-40B4-BE49-F238E27FC236}">
                <a16:creationId xmlns:a16="http://schemas.microsoft.com/office/drawing/2014/main" id="{6DDDC0A9-3C05-174A-A90A-E7FDBF789241}"/>
              </a:ext>
            </a:extLst>
          </p:cNvPr>
          <p:cNvPicPr>
            <a:picLocks noChangeAspect="1"/>
          </p:cNvPicPr>
          <p:nvPr/>
        </p:nvPicPr>
        <p:blipFill>
          <a:blip r:embed="rId7"/>
          <a:stretch>
            <a:fillRect/>
          </a:stretch>
        </p:blipFill>
        <p:spPr>
          <a:xfrm>
            <a:off x="8265248" y="4202050"/>
            <a:ext cx="557989" cy="617773"/>
          </a:xfrm>
          <a:prstGeom prst="rect">
            <a:avLst/>
          </a:prstGeom>
        </p:spPr>
      </p:pic>
      <p:pic>
        <p:nvPicPr>
          <p:cNvPr id="25" name="Picture 24">
            <a:extLst>
              <a:ext uri="{FF2B5EF4-FFF2-40B4-BE49-F238E27FC236}">
                <a16:creationId xmlns:a16="http://schemas.microsoft.com/office/drawing/2014/main" id="{09A7851E-6C9B-CE4F-BA0D-E2753EB40058}"/>
              </a:ext>
            </a:extLst>
          </p:cNvPr>
          <p:cNvPicPr>
            <a:picLocks noChangeAspect="1"/>
          </p:cNvPicPr>
          <p:nvPr/>
        </p:nvPicPr>
        <p:blipFill>
          <a:blip r:embed="rId8"/>
          <a:stretch>
            <a:fillRect/>
          </a:stretch>
        </p:blipFill>
        <p:spPr>
          <a:xfrm>
            <a:off x="10633057" y="4202049"/>
            <a:ext cx="702983" cy="617773"/>
          </a:xfrm>
          <a:prstGeom prst="rect">
            <a:avLst/>
          </a:prstGeom>
        </p:spPr>
      </p:pic>
      <p:sp>
        <p:nvSpPr>
          <p:cNvPr id="19" name="TextBox 18">
            <a:extLst>
              <a:ext uri="{FF2B5EF4-FFF2-40B4-BE49-F238E27FC236}">
                <a16:creationId xmlns:a16="http://schemas.microsoft.com/office/drawing/2014/main" id="{ACFCF139-CD3A-4373-9F40-CD85E954CBE1}"/>
              </a:ext>
            </a:extLst>
          </p:cNvPr>
          <p:cNvSpPr txBox="1"/>
          <p:nvPr/>
        </p:nvSpPr>
        <p:spPr>
          <a:xfrm>
            <a:off x="2462353" y="3088125"/>
            <a:ext cx="2421111" cy="1015663"/>
          </a:xfrm>
          <a:prstGeom prst="rect">
            <a:avLst/>
          </a:prstGeom>
          <a:noFill/>
        </p:spPr>
        <p:txBody>
          <a:bodyPr wrap="square" rtlCol="0">
            <a:spAutoFit/>
          </a:bodyPr>
          <a:lstStyle/>
          <a:p>
            <a:pPr marL="0" marR="0" lvl="0" indent="0" algn="ctr" defTabSz="2438400" rtl="0" eaLnBrk="1" fontAlgn="auto" latinLnBrk="0" hangingPunct="1">
              <a:lnSpc>
                <a:spcPct val="100000"/>
              </a:lnSpc>
              <a:spcBef>
                <a:spcPts val="3000"/>
              </a:spcBef>
              <a:spcAft>
                <a:spcPts val="0"/>
              </a:spcAft>
              <a:buClrTx/>
              <a:buSzTx/>
              <a:buFontTx/>
              <a:buNone/>
              <a:tabLst/>
              <a:defRPr sz="3600">
                <a:solidFill>
                  <a:srgbClr val="000000"/>
                </a:solidFill>
                <a:latin typeface="IBM Plex Sans"/>
                <a:ea typeface="IBM Plex Sans"/>
                <a:cs typeface="IBM Plex Sans"/>
                <a:sym typeface="IBM Plex Sans"/>
              </a:defRPr>
            </a:pPr>
            <a:r>
              <a:rPr kumimoji="0" lang="en-IN" sz="1500" b="0" i="0" u="none" strike="noStrike" kern="1200" cap="none" spc="0" normalizeH="0" baseline="0" noProof="0">
                <a:ln>
                  <a:noFill/>
                </a:ln>
                <a:solidFill>
                  <a:srgbClr val="FFFFFF"/>
                </a:solidFill>
                <a:effectLst/>
                <a:uLnTx/>
                <a:uFillTx/>
                <a:latin typeface="IBM Plex Sans"/>
                <a:sym typeface="IBM Plex Sans"/>
              </a:rPr>
              <a:t>Simple for developers to incorporate AI and ML, creating powerful and insightful apps</a:t>
            </a:r>
          </a:p>
        </p:txBody>
      </p:sp>
      <p:sp>
        <p:nvSpPr>
          <p:cNvPr id="22" name="TextBox 21">
            <a:extLst>
              <a:ext uri="{FF2B5EF4-FFF2-40B4-BE49-F238E27FC236}">
                <a16:creationId xmlns:a16="http://schemas.microsoft.com/office/drawing/2014/main" id="{841BAC4E-0EE5-407B-9201-CB2BDEB2C8A6}"/>
              </a:ext>
            </a:extLst>
          </p:cNvPr>
          <p:cNvSpPr txBox="1"/>
          <p:nvPr/>
        </p:nvSpPr>
        <p:spPr>
          <a:xfrm>
            <a:off x="4883464" y="3126921"/>
            <a:ext cx="2492044"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a:ln>
                  <a:noFill/>
                </a:ln>
                <a:solidFill>
                  <a:srgbClr val="FFFFFF"/>
                </a:solidFill>
                <a:effectLst/>
                <a:uLnTx/>
                <a:uFillTx/>
                <a:latin typeface="IBM Plex Sans" panose="020B0503050203000203" pitchFamily="34" charset="77"/>
                <a:ea typeface="+mn-ea"/>
                <a:cs typeface="+mn-cs"/>
              </a:rPr>
              <a:t>Engage users by providing personalized app experience</a:t>
            </a:r>
          </a:p>
        </p:txBody>
      </p:sp>
      <p:sp>
        <p:nvSpPr>
          <p:cNvPr id="26" name="TextBox 25">
            <a:extLst>
              <a:ext uri="{FF2B5EF4-FFF2-40B4-BE49-F238E27FC236}">
                <a16:creationId xmlns:a16="http://schemas.microsoft.com/office/drawing/2014/main" id="{9563F1E1-FEE5-4EF5-8501-70BFCC63CF2C}"/>
              </a:ext>
            </a:extLst>
          </p:cNvPr>
          <p:cNvSpPr txBox="1"/>
          <p:nvPr/>
        </p:nvSpPr>
        <p:spPr>
          <a:xfrm>
            <a:off x="7333802" y="3126921"/>
            <a:ext cx="2429237" cy="1015663"/>
          </a:xfrm>
          <a:prstGeom prst="rect">
            <a:avLst/>
          </a:prstGeom>
          <a:noFill/>
        </p:spPr>
        <p:txBody>
          <a:bodyPr wrap="square" rtlCol="0">
            <a:spAutoFit/>
          </a:bodyPr>
          <a:lstStyle/>
          <a:p>
            <a:pPr marL="0" marR="0" lvl="0" indent="0" algn="ctr" defTabSz="2438400" rtl="0" eaLnBrk="1" fontAlgn="auto" latinLnBrk="0" hangingPunct="1">
              <a:lnSpc>
                <a:spcPct val="100000"/>
              </a:lnSpc>
              <a:spcBef>
                <a:spcPts val="3000"/>
              </a:spcBef>
              <a:spcAft>
                <a:spcPts val="0"/>
              </a:spcAft>
              <a:buClrTx/>
              <a:buSzTx/>
              <a:buFontTx/>
              <a:buNone/>
              <a:tabLst/>
              <a:defRPr sz="3600">
                <a:latin typeface="IBM Plex Sans"/>
                <a:ea typeface="IBM Plex Sans"/>
                <a:cs typeface="IBM Plex Sans"/>
                <a:sym typeface="IBM Plex Sans"/>
              </a:defRPr>
            </a:pPr>
            <a:r>
              <a:rPr kumimoji="0" lang="en-IN" sz="1500" b="0" i="0" u="none" strike="noStrike" kern="1200" cap="none" spc="0" normalizeH="0" baseline="0" noProof="0">
                <a:ln>
                  <a:noFill/>
                </a:ln>
                <a:solidFill>
                  <a:srgbClr val="FFFFFF"/>
                </a:solidFill>
                <a:effectLst/>
                <a:uLnTx/>
                <a:uFillTx/>
                <a:latin typeface="IBM Plex Sans"/>
                <a:sym typeface="IBM Plex Sans"/>
              </a:rPr>
              <a:t>Develop apps with security, governance and industry leading privacy standards</a:t>
            </a:r>
          </a:p>
        </p:txBody>
      </p:sp>
      <p:sp>
        <p:nvSpPr>
          <p:cNvPr id="27" name="TextBox 26">
            <a:extLst>
              <a:ext uri="{FF2B5EF4-FFF2-40B4-BE49-F238E27FC236}">
                <a16:creationId xmlns:a16="http://schemas.microsoft.com/office/drawing/2014/main" id="{A2B0F69E-07E9-4751-AF6A-F2CDC8519F02}"/>
              </a:ext>
            </a:extLst>
          </p:cNvPr>
          <p:cNvSpPr txBox="1"/>
          <p:nvPr/>
        </p:nvSpPr>
        <p:spPr>
          <a:xfrm>
            <a:off x="9760244" y="3125728"/>
            <a:ext cx="2445357" cy="1015663"/>
          </a:xfrm>
          <a:prstGeom prst="rect">
            <a:avLst/>
          </a:prstGeom>
          <a:noFill/>
        </p:spPr>
        <p:txBody>
          <a:bodyPr wrap="square" rtlCol="0">
            <a:spAutoFit/>
          </a:bodyPr>
          <a:lstStyle/>
          <a:p>
            <a:pPr marL="0" marR="0" lvl="0" indent="0" algn="ctr" defTabSz="2438400" rtl="0" eaLnBrk="1" fontAlgn="auto" latinLnBrk="0" hangingPunct="1">
              <a:lnSpc>
                <a:spcPct val="100000"/>
              </a:lnSpc>
              <a:spcBef>
                <a:spcPts val="3000"/>
              </a:spcBef>
              <a:spcAft>
                <a:spcPts val="0"/>
              </a:spcAft>
              <a:buClrTx/>
              <a:buSzTx/>
              <a:buFontTx/>
              <a:buNone/>
              <a:tabLst/>
              <a:defRPr sz="3600">
                <a:latin typeface="IBM Plex Sans"/>
                <a:ea typeface="IBM Plex Sans"/>
                <a:cs typeface="IBM Plex Sans"/>
                <a:sym typeface="IBM Plex Sans"/>
              </a:defRPr>
            </a:pPr>
            <a:r>
              <a:rPr kumimoji="0" lang="en-IN" sz="1500" b="0" i="0" u="none" strike="noStrike" kern="1200" cap="none" spc="0" normalizeH="0" baseline="0" noProof="0">
                <a:ln>
                  <a:noFill/>
                </a:ln>
                <a:solidFill>
                  <a:srgbClr val="FFFFFF"/>
                </a:solidFill>
                <a:effectLst/>
                <a:uLnTx/>
                <a:uFillTx/>
                <a:latin typeface="IBM Plex Sans"/>
                <a:sym typeface="IBM Plex Sans"/>
              </a:rPr>
              <a:t>Deploy apps across multiple channels at the highest level of production performance</a:t>
            </a:r>
          </a:p>
        </p:txBody>
      </p:sp>
      <p:sp>
        <p:nvSpPr>
          <p:cNvPr id="4" name="Rectangle 3">
            <a:extLst>
              <a:ext uri="{FF2B5EF4-FFF2-40B4-BE49-F238E27FC236}">
                <a16:creationId xmlns:a16="http://schemas.microsoft.com/office/drawing/2014/main" id="{4974A3F4-C8A3-4A0F-B4D7-A4B64908FAC7}"/>
              </a:ext>
            </a:extLst>
          </p:cNvPr>
          <p:cNvSpPr/>
          <p:nvPr/>
        </p:nvSpPr>
        <p:spPr>
          <a:xfrm>
            <a:off x="1" y="4961747"/>
            <a:ext cx="2447838" cy="1754326"/>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Digital App Builder for building apps rapidly</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Reduce time to build new applications or modernize current apps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Release new apps and app versions more quickly</a:t>
            </a:r>
            <a:endParaRPr kumimoji="0" lang="en-US" sz="1400" b="0" i="0" u="none" strike="noStrike" kern="1200" cap="none" spc="0" normalizeH="0" baseline="0" noProof="0">
              <a:ln>
                <a:noFill/>
              </a:ln>
              <a:solidFill>
                <a:srgbClr val="000000"/>
              </a:solidFill>
              <a:effectLst/>
              <a:uLnTx/>
              <a:uFillTx/>
              <a:latin typeface="IBM Plex Sans"/>
              <a:ea typeface="+mn-ea"/>
              <a:cs typeface="+mn-cs"/>
            </a:endParaRPr>
          </a:p>
        </p:txBody>
      </p:sp>
      <p:sp>
        <p:nvSpPr>
          <p:cNvPr id="5" name="Rectangle 4">
            <a:extLst>
              <a:ext uri="{FF2B5EF4-FFF2-40B4-BE49-F238E27FC236}">
                <a16:creationId xmlns:a16="http://schemas.microsoft.com/office/drawing/2014/main" id="{E0BB9E51-5275-4BC1-BEB5-7851BA747295}"/>
              </a:ext>
            </a:extLst>
          </p:cNvPr>
          <p:cNvSpPr/>
          <p:nvPr/>
        </p:nvSpPr>
        <p:spPr>
          <a:xfrm>
            <a:off x="2486523" y="4942322"/>
            <a:ext cx="2428270" cy="1538883"/>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Secure CoreML model distribution without app updates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Watson connectors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Digital app studio (training)</a:t>
            </a:r>
            <a:endParaRPr kumimoji="0" lang="en-US" sz="1400" b="0" i="0" u="none" strike="noStrike" kern="1200" cap="none" spc="0" normalizeH="0" baseline="0" noProof="0">
              <a:ln>
                <a:noFill/>
              </a:ln>
              <a:solidFill>
                <a:srgbClr val="FFFFFF"/>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07231EBF-601B-46BB-9E38-E68351DB2F1F}"/>
              </a:ext>
            </a:extLst>
          </p:cNvPr>
          <p:cNvSpPr/>
          <p:nvPr/>
        </p:nvSpPr>
        <p:spPr>
          <a:xfrm>
            <a:off x="4879500" y="4931068"/>
            <a:ext cx="2461432" cy="1477328"/>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A/B testing (Live update)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Controlled feature release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Push</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In app feedback</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Personalization</a:t>
            </a:r>
          </a:p>
        </p:txBody>
      </p:sp>
      <p:sp>
        <p:nvSpPr>
          <p:cNvPr id="9" name="Rectangle 8">
            <a:extLst>
              <a:ext uri="{FF2B5EF4-FFF2-40B4-BE49-F238E27FC236}">
                <a16:creationId xmlns:a16="http://schemas.microsoft.com/office/drawing/2014/main" id="{2D671E5E-336F-4A79-BB74-3663F5CAAFF1}"/>
              </a:ext>
            </a:extLst>
          </p:cNvPr>
          <p:cNvSpPr/>
          <p:nvPr/>
        </p:nvSpPr>
        <p:spPr>
          <a:xfrm>
            <a:off x="7342179" y="4893170"/>
            <a:ext cx="2466219" cy="1985159"/>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IBM Plex Sans"/>
                <a:ea typeface="+mn-ea"/>
                <a:cs typeface="+mn-cs"/>
              </a:rPr>
              <a:t>Multi step authentication</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IBM Plex Sans"/>
                <a:ea typeface="+mn-ea"/>
                <a:cs typeface="+mn-cs"/>
              </a:rPr>
              <a:t>Encrypted offline JSON Store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IBM Plex Sans"/>
                <a:ea typeface="+mn-ea"/>
                <a:cs typeface="+mn-cs"/>
              </a:rPr>
              <a:t>AppID integration</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IBM Plex Sans"/>
                <a:ea typeface="+mn-ea"/>
                <a:cs typeface="+mn-cs"/>
              </a:rPr>
              <a:t>Credential isolation</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IBM Plex Sans"/>
                <a:ea typeface="+mn-ea"/>
                <a:cs typeface="+mn-cs"/>
              </a:rPr>
              <a:t>Certificate pinning</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IBM Plex Sans"/>
                <a:ea typeface="+mn-ea"/>
                <a:cs typeface="+mn-cs"/>
              </a:rPr>
              <a:t>HIPAA Ready</a:t>
            </a:r>
          </a:p>
        </p:txBody>
      </p:sp>
      <p:sp>
        <p:nvSpPr>
          <p:cNvPr id="10" name="Rectangle 9">
            <a:extLst>
              <a:ext uri="{FF2B5EF4-FFF2-40B4-BE49-F238E27FC236}">
                <a16:creationId xmlns:a16="http://schemas.microsoft.com/office/drawing/2014/main" id="{7BF70341-2AFD-4831-99EA-13C7667469CF}"/>
              </a:ext>
            </a:extLst>
          </p:cNvPr>
          <p:cNvSpPr/>
          <p:nvPr/>
        </p:nvSpPr>
        <p:spPr>
          <a:xfrm>
            <a:off x="9731938" y="4931068"/>
            <a:ext cx="2473663" cy="1831271"/>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Multi Channel Analytics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Multi Channel Notifications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Encrypted offline storage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FFFFFF"/>
                </a:solidFill>
                <a:effectLst/>
                <a:uLnTx/>
                <a:uFillTx/>
                <a:latin typeface="IBM Plex Sans"/>
                <a:ea typeface="+mn-ea"/>
                <a:cs typeface="+mn-cs"/>
              </a:rPr>
              <a:t>Proven scalability for millions of devices</a:t>
            </a:r>
            <a:br>
              <a:rPr kumimoji="0" lang="en-IN" sz="1400" b="0" i="0" u="none" strike="noStrike" kern="1200" cap="none" spc="0" normalizeH="0" baseline="0" noProof="0">
                <a:ln>
                  <a:noFill/>
                </a:ln>
                <a:solidFill>
                  <a:srgbClr val="FFFFFF"/>
                </a:solidFill>
                <a:effectLst/>
                <a:uLnTx/>
                <a:uFillTx/>
                <a:latin typeface="IBM Plex Sans"/>
                <a:ea typeface="+mn-ea"/>
                <a:cs typeface="+mn-cs"/>
              </a:rPr>
            </a:br>
            <a:endParaRPr kumimoji="0" lang="en-US" sz="1400" b="0" i="0" u="none" strike="noStrike" kern="1200" cap="none" spc="0" normalizeH="0" baseline="0" noProof="0">
              <a:ln>
                <a:noFill/>
              </a:ln>
              <a:solidFill>
                <a:srgbClr val="FFFFFF"/>
              </a:solidFill>
              <a:effectLst/>
              <a:uLnTx/>
              <a:uFillTx/>
              <a:latin typeface="IBM Plex Sans"/>
              <a:ea typeface="+mn-ea"/>
              <a:cs typeface="+mn-cs"/>
            </a:endParaRPr>
          </a:p>
        </p:txBody>
      </p:sp>
      <p:sp>
        <p:nvSpPr>
          <p:cNvPr id="11" name="Rectangle 10">
            <a:extLst>
              <a:ext uri="{FF2B5EF4-FFF2-40B4-BE49-F238E27FC236}">
                <a16:creationId xmlns:a16="http://schemas.microsoft.com/office/drawing/2014/main" id="{66B60D13-A9BC-4E4E-96C4-9953BB4CCE13}"/>
              </a:ext>
            </a:extLst>
          </p:cNvPr>
          <p:cNvSpPr/>
          <p:nvPr/>
        </p:nvSpPr>
        <p:spPr>
          <a:xfrm>
            <a:off x="-7287" y="3088125"/>
            <a:ext cx="2456514" cy="553998"/>
          </a:xfrm>
          <a:prstGeom prst="rect">
            <a:avLst/>
          </a:prstGeom>
        </p:spPr>
        <p:txBody>
          <a:bodyPr wrap="square">
            <a:spAutoFit/>
          </a:bodyPr>
          <a:lstStyle/>
          <a:p>
            <a:pPr marL="0" marR="0" lvl="0" indent="0" algn="ctr" defTabSz="2438400" rtl="0" eaLnBrk="1" fontAlgn="auto" latinLnBrk="0" hangingPunct="1">
              <a:lnSpc>
                <a:spcPct val="100000"/>
              </a:lnSpc>
              <a:spcBef>
                <a:spcPts val="3000"/>
              </a:spcBef>
              <a:spcAft>
                <a:spcPts val="0"/>
              </a:spcAft>
              <a:buClrTx/>
              <a:buSzTx/>
              <a:buFontTx/>
              <a:buNone/>
              <a:tabLst/>
              <a:defRPr sz="3600">
                <a:latin typeface="IBM Plex Sans"/>
                <a:ea typeface="IBM Plex Sans"/>
                <a:cs typeface="IBM Plex Sans"/>
                <a:sym typeface="IBM Plex Sans"/>
              </a:defRPr>
            </a:pPr>
            <a:r>
              <a:rPr kumimoji="0" lang="en-IN" sz="1500" b="0" i="0" u="none" strike="noStrike" kern="1200" cap="none" spc="0" normalizeH="0" baseline="0" noProof="0">
                <a:ln>
                  <a:noFill/>
                </a:ln>
                <a:solidFill>
                  <a:srgbClr val="FFFFFF"/>
                </a:solidFill>
                <a:effectLst/>
                <a:uLnTx/>
                <a:uFillTx/>
                <a:latin typeface="IBM Plex Sans"/>
                <a:sym typeface="IBM Plex Sans"/>
              </a:rPr>
              <a:t>Release new apps and app versions more quickly</a:t>
            </a:r>
          </a:p>
        </p:txBody>
      </p:sp>
      <p:sp>
        <p:nvSpPr>
          <p:cNvPr id="13" name="Arc 12">
            <a:extLst>
              <a:ext uri="{FF2B5EF4-FFF2-40B4-BE49-F238E27FC236}">
                <a16:creationId xmlns:a16="http://schemas.microsoft.com/office/drawing/2014/main" id="{6AD5F138-F4E7-4612-A172-04FC89D35DFB}"/>
              </a:ext>
            </a:extLst>
          </p:cNvPr>
          <p:cNvSpPr/>
          <p:nvPr/>
        </p:nvSpPr>
        <p:spPr>
          <a:xfrm>
            <a:off x="951048" y="2034805"/>
            <a:ext cx="9813231" cy="524848"/>
          </a:xfrm>
          <a:prstGeom prst="arc">
            <a:avLst>
              <a:gd name="adj1" fmla="val 10838086"/>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577231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81611" y="3432928"/>
            <a:ext cx="406400" cy="235898"/>
          </a:xfrm>
          <a:prstGeom prst="rect">
            <a:avLst/>
          </a:prstGeom>
        </p:spPr>
        <p:txBody>
          <a:bodyPr wrap="square">
            <a:spAutoFit/>
          </a:bodyPr>
          <a:lstStyle/>
          <a:p>
            <a:pPr defTabSz="914377"/>
            <a:r>
              <a:rPr lang="en-US" sz="933" dirty="0">
                <a:solidFill>
                  <a:srgbClr val="FFFFFF"/>
                </a:solidFill>
                <a:latin typeface="Arial" charset="0"/>
                <a:ea typeface="Arial" charset="0"/>
                <a:cs typeface="Arial" charset="0"/>
              </a:rPr>
              <a:t>®</a:t>
            </a:r>
          </a:p>
        </p:txBody>
      </p:sp>
      <p:sp>
        <p:nvSpPr>
          <p:cNvPr id="9" name="Footer Placeholder 3"/>
          <p:cNvSpPr txBox="1">
            <a:spLocks/>
          </p:cNvSpPr>
          <p:nvPr/>
        </p:nvSpPr>
        <p:spPr>
          <a:xfrm>
            <a:off x="304800" y="6442104"/>
            <a:ext cx="8534400" cy="182880"/>
          </a:xfrm>
          <a:prstGeom prst="rect">
            <a:avLst/>
          </a:prstGeom>
        </p:spPr>
        <p:txBody>
          <a:bodyPr vert="horz" wrap="square" lIns="0" tIns="0" rIns="0" bIns="0" rtlCol="0" anchor="ctr"/>
          <a:lstStyle>
            <a:defPPr>
              <a:defRPr lang="en-US"/>
            </a:defPPr>
            <a:lvl1pPr marL="0" algn="l"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r>
              <a:rPr lang="en-US" sz="800" dirty="0">
                <a:solidFill>
                  <a:srgbClr val="FFFFFF"/>
                </a:solidFill>
                <a:latin typeface="IBM Plex Sans"/>
                <a:hlinkClick r:id="rId3"/>
              </a:rPr>
              <a:t>https://www.ibm.com/legal/us/en/copytrade.shtml</a:t>
            </a:r>
            <a:endParaRPr lang="en-US" sz="800" dirty="0">
              <a:solidFill>
                <a:srgbClr val="FFFFFF"/>
              </a:solidFill>
              <a:latin typeface="IBM Plex Sans"/>
            </a:endParaRPr>
          </a:p>
        </p:txBody>
      </p:sp>
    </p:spTree>
    <p:extLst>
      <p:ext uri="{BB962C8B-B14F-4D97-AF65-F5344CB8AC3E}">
        <p14:creationId xmlns:p14="http://schemas.microsoft.com/office/powerpoint/2010/main" val="87702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blur&#10;&#10;Description generated with very high confidence">
            <a:extLst>
              <a:ext uri="{FF2B5EF4-FFF2-40B4-BE49-F238E27FC236}">
                <a16:creationId xmlns:a16="http://schemas.microsoft.com/office/drawing/2014/main" id="{CF42A138-B66C-494F-9553-75F5AAF6C38E}"/>
              </a:ext>
            </a:extLst>
          </p:cNvPr>
          <p:cNvPicPr>
            <a:picLocks noChangeAspect="1"/>
          </p:cNvPicPr>
          <p:nvPr/>
        </p:nvPicPr>
        <p:blipFill rotWithShape="1">
          <a:blip r:embed="rId3" cstate="email">
            <a:alphaModFix amt="99000"/>
            <a:extLst>
              <a:ext uri="{28A0092B-C50C-407E-A947-70E740481C1C}">
                <a14:useLocalDpi xmlns:a14="http://schemas.microsoft.com/office/drawing/2010/main"/>
              </a:ext>
            </a:extLst>
          </a:blip>
          <a:srcRect/>
          <a:stretch/>
        </p:blipFill>
        <p:spPr>
          <a:xfrm>
            <a:off x="6093340" y="3"/>
            <a:ext cx="6097077" cy="6857108"/>
          </a:xfrm>
          <a:prstGeom prst="rect">
            <a:avLst/>
          </a:prstGeom>
        </p:spPr>
      </p:pic>
      <p:sp>
        <p:nvSpPr>
          <p:cNvPr id="31" name="Title 3"/>
          <p:cNvSpPr txBox="1">
            <a:spLocks/>
          </p:cNvSpPr>
          <p:nvPr/>
        </p:nvSpPr>
        <p:spPr>
          <a:xfrm>
            <a:off x="297851" y="258277"/>
            <a:ext cx="4734592" cy="1168955"/>
          </a:xfrm>
          <a:prstGeom prst="rect">
            <a:avLst/>
          </a:prstGeom>
          <a:noFill/>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marL="0" marR="0" lvl="0" indent="0" algn="l" defTabSz="609555" rtl="0" eaLnBrk="1" fontAlgn="auto" latinLnBrk="0" hangingPunct="1">
              <a:lnSpc>
                <a:spcPct val="100000"/>
              </a:lnSpc>
              <a:spcBef>
                <a:spcPct val="0"/>
              </a:spcBef>
              <a:spcAft>
                <a:spcPts val="0"/>
              </a:spcAft>
              <a:buClrTx/>
              <a:buSzTx/>
              <a:buFontTx/>
              <a:buNone/>
              <a:tabLst/>
              <a:defRPr/>
            </a:pPr>
            <a:r>
              <a:rPr kumimoji="0" lang="en-US" sz="3733" b="0" i="0" u="none" strike="noStrike" kern="1200" cap="none" spc="0" normalizeH="0" baseline="0" noProof="0" dirty="0">
                <a:ln>
                  <a:noFill/>
                </a:ln>
                <a:solidFill>
                  <a:srgbClr val="FFFFFF"/>
                </a:solidFill>
                <a:effectLst/>
                <a:uLnTx/>
                <a:uFillTx/>
                <a:latin typeface="IBM Plex Sans"/>
                <a:cs typeface="Arial" charset="0"/>
              </a:rPr>
              <a:t>Cloud accelerates digital transformation</a:t>
            </a:r>
          </a:p>
        </p:txBody>
      </p:sp>
      <p:sp>
        <p:nvSpPr>
          <p:cNvPr id="23" name="Text Placeholder 1"/>
          <p:cNvSpPr txBox="1">
            <a:spLocks/>
          </p:cNvSpPr>
          <p:nvPr/>
        </p:nvSpPr>
        <p:spPr>
          <a:xfrm>
            <a:off x="304803" y="1659988"/>
            <a:ext cx="4587711" cy="2689880"/>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6929" marR="0" lvl="1" indent="-226929" algn="l" defTabSz="609355" rtl="0" eaLnBrk="1" fontAlgn="auto" latinLnBrk="0" hangingPunct="1">
              <a:lnSpc>
                <a:spcPct val="100000"/>
              </a:lnSpc>
              <a:spcBef>
                <a:spcPts val="1467"/>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IBM Plex Sans"/>
              <a:cs typeface="Arial" charset="0"/>
            </a:endParaRPr>
          </a:p>
        </p:txBody>
      </p:sp>
      <p:sp>
        <p:nvSpPr>
          <p:cNvPr id="3" name="Rectangle 2">
            <a:extLst>
              <a:ext uri="{FF2B5EF4-FFF2-40B4-BE49-F238E27FC236}">
                <a16:creationId xmlns:a16="http://schemas.microsoft.com/office/drawing/2014/main" id="{84486C79-FD9E-489B-B9B9-AD8D4D0D07E4}"/>
              </a:ext>
            </a:extLst>
          </p:cNvPr>
          <p:cNvSpPr/>
          <p:nvPr/>
        </p:nvSpPr>
        <p:spPr>
          <a:xfrm>
            <a:off x="454465" y="1960880"/>
            <a:ext cx="5489211" cy="3431707"/>
          </a:xfrm>
          <a:prstGeom prst="rect">
            <a:avLst/>
          </a:prstGeom>
        </p:spPr>
        <p:txBody>
          <a:bodyPr wrap="square" lIns="91439" tIns="45719" rIns="91439" bIns="45719">
            <a:spAutoFit/>
          </a:bodyPr>
          <a:lstStyle/>
          <a:p>
            <a:pPr marL="0" marR="0" lvl="1" indent="0" algn="l" defTabSz="609355" rtl="0" eaLnBrk="1" fontAlgn="auto" latinLnBrk="0" hangingPunct="1">
              <a:lnSpc>
                <a:spcPct val="100000"/>
              </a:lnSpc>
              <a:spcBef>
                <a:spcPts val="1467"/>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IBM Plex Sans"/>
                <a:ea typeface="+mn-ea"/>
                <a:cs typeface="Arial" charset="0"/>
              </a:rPr>
              <a:t>Innovate  Faster </a:t>
            </a:r>
            <a:r>
              <a:rPr kumimoji="0" lang="en-US" sz="2400" b="0" i="0" u="none" strike="noStrike" kern="1200" cap="none" spc="0" normalizeH="0" baseline="0" noProof="0" dirty="0">
                <a:ln>
                  <a:noFill/>
                </a:ln>
                <a:solidFill>
                  <a:srgbClr val="FFFFFF"/>
                </a:solidFill>
                <a:effectLst/>
                <a:uLnTx/>
                <a:uFillTx/>
                <a:latin typeface="IBM Plex Sans"/>
                <a:ea typeface="+mn-ea"/>
                <a:cs typeface="Arial" charset="0"/>
              </a:rPr>
              <a:t>- Deliver true business value and </a:t>
            </a:r>
            <a:r>
              <a:rPr kumimoji="0" lang="en-US" sz="2400" b="0" i="0" u="none" strike="noStrike" kern="1200" cap="none" spc="0" normalizeH="0" baseline="0" noProof="0" dirty="0">
                <a:ln>
                  <a:noFill/>
                </a:ln>
                <a:solidFill>
                  <a:schemeClr val="bg2"/>
                </a:solidFill>
                <a:effectLst/>
                <a:uLnTx/>
                <a:uFillTx/>
                <a:latin typeface="IBM Plex Sans"/>
                <a:ea typeface="+mn-ea"/>
                <a:cs typeface="Arial" charset="0"/>
              </a:rPr>
              <a:t>delight your customer </a:t>
            </a:r>
          </a:p>
          <a:p>
            <a:pPr marL="0" marR="0" lvl="0" indent="0" algn="l" defTabSz="609355" rtl="0" eaLnBrk="1" fontAlgn="auto" latinLnBrk="0" hangingPunct="1">
              <a:lnSpc>
                <a:spcPct val="100000"/>
              </a:lnSpc>
              <a:spcBef>
                <a:spcPts val="1467"/>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IBM Plex Sans"/>
                <a:ea typeface="+mn-ea"/>
                <a:cs typeface="Arial" charset="0"/>
              </a:rPr>
              <a:t>Transform Business </a:t>
            </a:r>
            <a:r>
              <a:rPr kumimoji="0" lang="en-US" sz="2400" b="0" i="0" u="none" strike="noStrike" kern="1200" cap="none" spc="0" normalizeH="0" baseline="0" noProof="0" dirty="0">
                <a:ln>
                  <a:noFill/>
                </a:ln>
                <a:solidFill>
                  <a:srgbClr val="FFFFFF"/>
                </a:solidFill>
                <a:effectLst/>
                <a:uLnTx/>
                <a:uFillTx/>
                <a:latin typeface="IBM Plex Sans"/>
                <a:ea typeface="+mn-ea"/>
                <a:cs typeface="Arial" charset="0"/>
              </a:rPr>
              <a:t>– Refresh legacy  and employ the cloud to deliver a competitive advantage</a:t>
            </a:r>
          </a:p>
          <a:p>
            <a:pPr marL="0" marR="0" lvl="1" indent="0" algn="l" defTabSz="609355" rtl="0" eaLnBrk="1" fontAlgn="auto" latinLnBrk="0" hangingPunct="1">
              <a:lnSpc>
                <a:spcPct val="100000"/>
              </a:lnSpc>
              <a:spcBef>
                <a:spcPts val="1467"/>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IBM Plex Sans"/>
                <a:ea typeface="+mn-ea"/>
                <a:cs typeface="Arial" charset="0"/>
              </a:rPr>
              <a:t>Optimize ROI </a:t>
            </a:r>
            <a:r>
              <a:rPr kumimoji="0" lang="en-US" sz="2400" b="0" i="0" u="none" strike="noStrike" kern="1200" cap="none" spc="0" normalizeH="0" baseline="0" noProof="0" dirty="0">
                <a:ln>
                  <a:noFill/>
                </a:ln>
                <a:solidFill>
                  <a:srgbClr val="FFFFFF"/>
                </a:solidFill>
                <a:effectLst/>
                <a:uLnTx/>
                <a:uFillTx/>
                <a:latin typeface="IBM Plex Sans"/>
                <a:ea typeface="+mn-ea"/>
                <a:cs typeface="Arial" charset="0"/>
              </a:rPr>
              <a:t>- Increase operational efficiency and reduce cost</a:t>
            </a:r>
          </a:p>
        </p:txBody>
      </p:sp>
      <p:sp>
        <p:nvSpPr>
          <p:cNvPr id="11" name="Slide Number Placeholder 1">
            <a:extLst>
              <a:ext uri="{FF2B5EF4-FFF2-40B4-BE49-F238E27FC236}">
                <a16:creationId xmlns:a16="http://schemas.microsoft.com/office/drawing/2014/main" id="{D677F976-52BF-BE49-863B-AA0E89FF0EC4}"/>
              </a:ext>
            </a:extLst>
          </p:cNvPr>
          <p:cNvSpPr txBox="1">
            <a:spLocks/>
          </p:cNvSpPr>
          <p:nvPr/>
        </p:nvSpPr>
        <p:spPr>
          <a:xfrm>
            <a:off x="9282276" y="6561724"/>
            <a:ext cx="2743200" cy="18288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9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1" i="0" u="none" strike="noStrike" kern="1200" cap="none" spc="0" normalizeH="0" baseline="0" noProof="0">
                <a:ln>
                  <a:noFill/>
                </a:ln>
                <a:solidFill>
                  <a:srgbClr val="FFFFFF"/>
                </a:solidFill>
                <a:effectLst/>
                <a:uLnTx/>
                <a:uFillTx/>
                <a:latin typeface="IBM Plex Sans"/>
                <a:cs typeface="Arial" charset="0"/>
              </a:rPr>
              <a:pPr marL="0" marR="0" lvl="0" indent="0" algn="r" defTabSz="914294" rtl="0" eaLnBrk="1" fontAlgn="auto" latinLnBrk="0" hangingPunct="1">
                <a:lnSpc>
                  <a:spcPct val="100000"/>
                </a:lnSpc>
                <a:spcBef>
                  <a:spcPts val="0"/>
                </a:spcBef>
                <a:spcAft>
                  <a:spcPts val="0"/>
                </a:spcAft>
                <a:buClrTx/>
                <a:buSzTx/>
                <a:buFontTx/>
                <a:buNone/>
                <a:tabLst/>
                <a:defRPr/>
              </a:pPr>
              <a:t>2</a:t>
            </a:fld>
            <a:endParaRPr kumimoji="0" lang="en-US" sz="800" b="1" i="0" u="none" strike="noStrike" kern="1200" cap="none" spc="0" normalizeH="0" baseline="0" noProof="0" dirty="0">
              <a:ln>
                <a:noFill/>
              </a:ln>
              <a:solidFill>
                <a:srgbClr val="FFFFFF"/>
              </a:solidFill>
              <a:effectLst/>
              <a:uLnTx/>
              <a:uFillTx/>
              <a:latin typeface="IBM Plex Sans"/>
              <a:cs typeface="Arial" charset="0"/>
            </a:endParaRPr>
          </a:p>
        </p:txBody>
      </p:sp>
    </p:spTree>
    <p:extLst>
      <p:ext uri="{BB962C8B-B14F-4D97-AF65-F5344CB8AC3E}">
        <p14:creationId xmlns:p14="http://schemas.microsoft.com/office/powerpoint/2010/main" val="1756302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p:cNvSpPr txBox="1">
            <a:spLocks/>
          </p:cNvSpPr>
          <p:nvPr/>
        </p:nvSpPr>
        <p:spPr>
          <a:xfrm>
            <a:off x="420466" y="453667"/>
            <a:ext cx="11235405" cy="894530"/>
          </a:xfrm>
          <a:prstGeom prst="rect">
            <a:avLst/>
          </a:prstGeom>
          <a:noFill/>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lvl="0" defTabSz="609555">
              <a:lnSpc>
                <a:spcPct val="100000"/>
              </a:lnSpc>
              <a:defRPr/>
            </a:pPr>
            <a:r>
              <a:rPr lang="en-US" sz="4000" dirty="0">
                <a:solidFill>
                  <a:srgbClr val="FFFFFF"/>
                </a:solidFill>
              </a:rPr>
              <a:t>What’s preventing rapid Modernization today?</a:t>
            </a:r>
            <a:endParaRPr kumimoji="0" lang="en-US" sz="4000" b="0" i="0" u="none" strike="noStrike" kern="1200" cap="none" spc="0" normalizeH="0" baseline="0" noProof="0" dirty="0">
              <a:ln>
                <a:noFill/>
              </a:ln>
              <a:solidFill>
                <a:srgbClr val="FFFFFF"/>
              </a:solidFill>
              <a:effectLst/>
              <a:uLnTx/>
              <a:uFillTx/>
              <a:latin typeface="IBM Plex Sans"/>
              <a:cs typeface="Arial" charset="0"/>
            </a:endParaRPr>
          </a:p>
        </p:txBody>
      </p:sp>
      <p:sp>
        <p:nvSpPr>
          <p:cNvPr id="23" name="Text Placeholder 1"/>
          <p:cNvSpPr txBox="1">
            <a:spLocks/>
          </p:cNvSpPr>
          <p:nvPr/>
        </p:nvSpPr>
        <p:spPr>
          <a:xfrm>
            <a:off x="304803" y="1659988"/>
            <a:ext cx="4587711" cy="2689880"/>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6929" marR="0" lvl="1" indent="-226929" algn="l" defTabSz="609355" rtl="0" eaLnBrk="1" fontAlgn="auto" latinLnBrk="0" hangingPunct="1">
              <a:lnSpc>
                <a:spcPct val="100000"/>
              </a:lnSpc>
              <a:spcBef>
                <a:spcPts val="1467"/>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IBM Plex Sans"/>
              <a:cs typeface="Arial" charset="0"/>
            </a:endParaRPr>
          </a:p>
        </p:txBody>
      </p:sp>
      <p:sp>
        <p:nvSpPr>
          <p:cNvPr id="3" name="Rectangle 2">
            <a:extLst>
              <a:ext uri="{FF2B5EF4-FFF2-40B4-BE49-F238E27FC236}">
                <a16:creationId xmlns:a16="http://schemas.microsoft.com/office/drawing/2014/main" id="{84486C79-FD9E-489B-B9B9-AD8D4D0D07E4}"/>
              </a:ext>
            </a:extLst>
          </p:cNvPr>
          <p:cNvSpPr/>
          <p:nvPr/>
        </p:nvSpPr>
        <p:spPr>
          <a:xfrm>
            <a:off x="583752" y="1525203"/>
            <a:ext cx="6600071" cy="4431980"/>
          </a:xfrm>
          <a:prstGeom prst="rect">
            <a:avLst/>
          </a:prstGeom>
        </p:spPr>
        <p:txBody>
          <a:bodyPr wrap="square" lIns="91439" tIns="45719" rIns="91439" bIns="45719">
            <a:spAutoFit/>
          </a:bodyPr>
          <a:lstStyle/>
          <a:p>
            <a:pPr marL="342882" lvl="1" indent="-342882" defTabSz="609355">
              <a:buFont typeface="Lucida Grande"/>
              <a:buChar char="–"/>
              <a:defRPr/>
            </a:pPr>
            <a:r>
              <a:rPr lang="en-US" sz="2400" b="1" dirty="0">
                <a:solidFill>
                  <a:schemeClr val="accent5">
                    <a:lumMod val="60000"/>
                    <a:lumOff val="40000"/>
                  </a:schemeClr>
                </a:solidFill>
                <a:cs typeface="Arial" charset="0"/>
              </a:rPr>
              <a:t>Skills</a:t>
            </a:r>
            <a:r>
              <a:rPr lang="en-US" sz="2400" dirty="0">
                <a:solidFill>
                  <a:srgbClr val="FFFFFF"/>
                </a:solidFill>
                <a:cs typeface="Arial" charset="0"/>
              </a:rPr>
              <a:t> </a:t>
            </a:r>
          </a:p>
          <a:p>
            <a:pPr marL="457200" lvl="2" defTabSz="609355">
              <a:defRPr/>
            </a:pPr>
            <a:r>
              <a:rPr lang="en-US" sz="2400" dirty="0">
                <a:solidFill>
                  <a:srgbClr val="FFFFFF"/>
                </a:solidFill>
                <a:cs typeface="Arial" charset="0"/>
              </a:rPr>
              <a:t>Microservices, containers/Kubernetes, open source, using Cloud based services</a:t>
            </a:r>
          </a:p>
          <a:p>
            <a:pPr marL="457200" lvl="2" defTabSz="609355">
              <a:defRPr/>
            </a:pPr>
            <a:endParaRPr lang="en-US" sz="900" dirty="0">
              <a:solidFill>
                <a:srgbClr val="FFFFFF"/>
              </a:solidFill>
              <a:cs typeface="Arial" charset="0"/>
            </a:endParaRPr>
          </a:p>
          <a:p>
            <a:pPr marL="342882" lvl="0" indent="-342882" defTabSz="609355">
              <a:buFont typeface="Lucida Grande"/>
              <a:buChar char="–"/>
              <a:defRPr/>
            </a:pPr>
            <a:r>
              <a:rPr lang="en-US" sz="2400" b="1" dirty="0">
                <a:solidFill>
                  <a:schemeClr val="accent5">
                    <a:lumMod val="60000"/>
                    <a:lumOff val="40000"/>
                  </a:schemeClr>
                </a:solidFill>
                <a:cs typeface="Arial" charset="0"/>
              </a:rPr>
              <a:t>“What code changes need to be made?”  </a:t>
            </a:r>
          </a:p>
          <a:p>
            <a:pPr lvl="1" defTabSz="609355">
              <a:defRPr/>
            </a:pPr>
            <a:r>
              <a:rPr lang="en-US" sz="2400" dirty="0">
                <a:solidFill>
                  <a:srgbClr val="FFFFFF"/>
                </a:solidFill>
                <a:cs typeface="Arial" charset="0"/>
              </a:rPr>
              <a:t>Effort to change, affinities with current execution environment</a:t>
            </a:r>
          </a:p>
          <a:p>
            <a:pPr lvl="1" defTabSz="609355">
              <a:defRPr/>
            </a:pPr>
            <a:endParaRPr lang="en-US" sz="900" dirty="0">
              <a:solidFill>
                <a:srgbClr val="FFFFFF"/>
              </a:solidFill>
              <a:cs typeface="Arial" charset="0"/>
            </a:endParaRPr>
          </a:p>
          <a:p>
            <a:pPr marL="342882" lvl="1" indent="-342882" defTabSz="609355">
              <a:buFont typeface="Lucida Grande"/>
              <a:buChar char="–"/>
              <a:defRPr/>
            </a:pPr>
            <a:r>
              <a:rPr lang="en-US" sz="2400" b="1" dirty="0">
                <a:solidFill>
                  <a:schemeClr val="accent5">
                    <a:lumMod val="60000"/>
                    <a:lumOff val="40000"/>
                  </a:schemeClr>
                </a:solidFill>
                <a:cs typeface="Arial" charset="0"/>
              </a:rPr>
              <a:t>Enterprise grade requirements </a:t>
            </a:r>
          </a:p>
          <a:p>
            <a:pPr marL="457200" lvl="2" defTabSz="609355">
              <a:defRPr/>
            </a:pPr>
            <a:r>
              <a:rPr lang="en-US" sz="2400" dirty="0">
                <a:solidFill>
                  <a:srgbClr val="FFFFFF"/>
                </a:solidFill>
                <a:cs typeface="Arial" charset="0"/>
              </a:rPr>
              <a:t>Security, compliance, data movement, scaling, integration, management, analytics, “day 2 operations”  in a hybrid Cloud environment</a:t>
            </a:r>
          </a:p>
        </p:txBody>
      </p:sp>
      <p:sp>
        <p:nvSpPr>
          <p:cNvPr id="11" name="Slide Number Placeholder 1">
            <a:extLst>
              <a:ext uri="{FF2B5EF4-FFF2-40B4-BE49-F238E27FC236}">
                <a16:creationId xmlns:a16="http://schemas.microsoft.com/office/drawing/2014/main" id="{D677F976-52BF-BE49-863B-AA0E89FF0EC4}"/>
              </a:ext>
            </a:extLst>
          </p:cNvPr>
          <p:cNvSpPr txBox="1">
            <a:spLocks/>
          </p:cNvSpPr>
          <p:nvPr/>
        </p:nvSpPr>
        <p:spPr>
          <a:xfrm>
            <a:off x="9282276" y="6561724"/>
            <a:ext cx="2743200" cy="18288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9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1" i="0" u="none" strike="noStrike" kern="1200" cap="none" spc="0" normalizeH="0" baseline="0" noProof="0">
                <a:ln>
                  <a:noFill/>
                </a:ln>
                <a:solidFill>
                  <a:srgbClr val="FFFFFF"/>
                </a:solidFill>
                <a:effectLst/>
                <a:uLnTx/>
                <a:uFillTx/>
                <a:latin typeface="IBM Plex Sans"/>
                <a:cs typeface="Arial" charset="0"/>
              </a:rPr>
              <a:pPr marL="0" marR="0" lvl="0" indent="0" algn="r" defTabSz="914294" rtl="0" eaLnBrk="1" fontAlgn="auto" latinLnBrk="0" hangingPunct="1">
                <a:lnSpc>
                  <a:spcPct val="100000"/>
                </a:lnSpc>
                <a:spcBef>
                  <a:spcPts val="0"/>
                </a:spcBef>
                <a:spcAft>
                  <a:spcPts val="0"/>
                </a:spcAft>
                <a:buClrTx/>
                <a:buSzTx/>
                <a:buFontTx/>
                <a:buNone/>
                <a:tabLst/>
                <a:defRPr/>
              </a:pPr>
              <a:t>3</a:t>
            </a:fld>
            <a:endParaRPr kumimoji="0" lang="en-US" sz="800" b="1" i="0" u="none" strike="noStrike" kern="1200" cap="none" spc="0" normalizeH="0" baseline="0" noProof="0" dirty="0">
              <a:ln>
                <a:noFill/>
              </a:ln>
              <a:solidFill>
                <a:srgbClr val="FFFFFF"/>
              </a:solidFill>
              <a:effectLst/>
              <a:uLnTx/>
              <a:uFillTx/>
              <a:latin typeface="IBM Plex Sans"/>
              <a:cs typeface="Arial" charset="0"/>
            </a:endParaRPr>
          </a:p>
        </p:txBody>
      </p:sp>
      <p:pic>
        <p:nvPicPr>
          <p:cNvPr id="2" name="Picture 1">
            <a:extLst>
              <a:ext uri="{FF2B5EF4-FFF2-40B4-BE49-F238E27FC236}">
                <a16:creationId xmlns:a16="http://schemas.microsoft.com/office/drawing/2014/main" id="{4F1F7AFF-5085-664D-9C74-3EF1AEA2FAB9}"/>
              </a:ext>
            </a:extLst>
          </p:cNvPr>
          <p:cNvPicPr>
            <a:picLocks noChangeAspect="1"/>
          </p:cNvPicPr>
          <p:nvPr/>
        </p:nvPicPr>
        <p:blipFill rotWithShape="1">
          <a:blip r:embed="rId3"/>
          <a:srcRect l="14294" r="15983"/>
          <a:stretch/>
        </p:blipFill>
        <p:spPr>
          <a:xfrm>
            <a:off x="7183823" y="1525203"/>
            <a:ext cx="4587711" cy="4046704"/>
          </a:xfrm>
          <a:prstGeom prst="rect">
            <a:avLst/>
          </a:prstGeom>
        </p:spPr>
      </p:pic>
    </p:spTree>
    <p:extLst>
      <p:ext uri="{BB962C8B-B14F-4D97-AF65-F5344CB8AC3E}">
        <p14:creationId xmlns:p14="http://schemas.microsoft.com/office/powerpoint/2010/main" val="3445778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D677F976-52BF-BE49-863B-AA0E89FF0EC4}"/>
              </a:ext>
            </a:extLst>
          </p:cNvPr>
          <p:cNvSpPr txBox="1">
            <a:spLocks/>
          </p:cNvSpPr>
          <p:nvPr/>
        </p:nvSpPr>
        <p:spPr>
          <a:xfrm>
            <a:off x="9282276" y="6561724"/>
            <a:ext cx="2743200" cy="18288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9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1" i="0" u="none" strike="noStrike" kern="1200" cap="none" spc="0" normalizeH="0" baseline="0" noProof="0">
                <a:ln>
                  <a:noFill/>
                </a:ln>
                <a:solidFill>
                  <a:srgbClr val="FFFFFF"/>
                </a:solidFill>
                <a:effectLst/>
                <a:uLnTx/>
                <a:uFillTx/>
                <a:latin typeface="IBM Plex Sans"/>
                <a:cs typeface="Arial" charset="0"/>
              </a:rPr>
              <a:pPr marL="0" marR="0" lvl="0" indent="0" algn="r" defTabSz="914294" rtl="0" eaLnBrk="1" fontAlgn="auto" latinLnBrk="0" hangingPunct="1">
                <a:lnSpc>
                  <a:spcPct val="100000"/>
                </a:lnSpc>
                <a:spcBef>
                  <a:spcPts val="0"/>
                </a:spcBef>
                <a:spcAft>
                  <a:spcPts val="0"/>
                </a:spcAft>
                <a:buClrTx/>
                <a:buSzTx/>
                <a:buFontTx/>
                <a:buNone/>
                <a:tabLst/>
                <a:defRPr/>
              </a:pPr>
              <a:t>4</a:t>
            </a:fld>
            <a:endParaRPr kumimoji="0" lang="en-US" sz="800" b="1" i="0" u="none" strike="noStrike" kern="1200" cap="none" spc="0" normalizeH="0" baseline="0" noProof="0" dirty="0">
              <a:ln>
                <a:noFill/>
              </a:ln>
              <a:solidFill>
                <a:srgbClr val="FFFFFF"/>
              </a:solidFill>
              <a:effectLst/>
              <a:uLnTx/>
              <a:uFillTx/>
              <a:latin typeface="IBM Plex Sans"/>
              <a:cs typeface="Arial" charset="0"/>
            </a:endParaRPr>
          </a:p>
        </p:txBody>
      </p:sp>
      <p:sp>
        <p:nvSpPr>
          <p:cNvPr id="10" name="Rectangle 9">
            <a:extLst>
              <a:ext uri="{FF2B5EF4-FFF2-40B4-BE49-F238E27FC236}">
                <a16:creationId xmlns:a16="http://schemas.microsoft.com/office/drawing/2014/main" id="{A2298060-0495-6B40-B596-60330DF49EBC}"/>
              </a:ext>
            </a:extLst>
          </p:cNvPr>
          <p:cNvSpPr/>
          <p:nvPr/>
        </p:nvSpPr>
        <p:spPr>
          <a:xfrm>
            <a:off x="429112" y="209353"/>
            <a:ext cx="11412932" cy="1354217"/>
          </a:xfrm>
          <a:prstGeom prst="rect">
            <a:avLst/>
          </a:prstGeom>
        </p:spPr>
        <p:txBody>
          <a:bodyPr wrap="square" lIns="0" tIns="0" rIns="0" bIns="0">
            <a:spAutoFit/>
          </a:bodyPr>
          <a:lstStyle/>
          <a:p>
            <a:pPr defTabSz="914377" hangingPunct="0"/>
            <a:r>
              <a:rPr lang="en-US" sz="4400" b="1" kern="0" dirty="0">
                <a:solidFill>
                  <a:srgbClr val="EAEAEA">
                    <a:lumMod val="20000"/>
                    <a:lumOff val="80000"/>
                  </a:srgbClr>
                </a:solidFill>
                <a:latin typeface="IBM Plex Sans"/>
                <a:sym typeface="IBM Plex Sans"/>
              </a:rPr>
              <a:t>Application development is changing the face of business</a:t>
            </a:r>
          </a:p>
        </p:txBody>
      </p:sp>
      <p:sp>
        <p:nvSpPr>
          <p:cNvPr id="13" name="Rectangle 12">
            <a:extLst>
              <a:ext uri="{FF2B5EF4-FFF2-40B4-BE49-F238E27FC236}">
                <a16:creationId xmlns:a16="http://schemas.microsoft.com/office/drawing/2014/main" id="{81939C79-6D0B-2243-992B-A4B60DA63B9E}"/>
              </a:ext>
            </a:extLst>
          </p:cNvPr>
          <p:cNvSpPr/>
          <p:nvPr/>
        </p:nvSpPr>
        <p:spPr>
          <a:xfrm>
            <a:off x="-660494" y="3294019"/>
            <a:ext cx="7223415" cy="969494"/>
          </a:xfrm>
          <a:prstGeom prst="rect">
            <a:avLst/>
          </a:prstGeom>
        </p:spPr>
        <p:txBody>
          <a:bodyPr wrap="square" lIns="91439" tIns="45719" rIns="91439" bIns="45719">
            <a:spAutoFit/>
          </a:bodyPr>
          <a:lstStyle/>
          <a:p>
            <a:pPr marL="342882" lvl="1" indent="-342882" defTabSz="609355">
              <a:buFont typeface="Lucida Grande"/>
              <a:buChar char="–"/>
              <a:defRPr/>
            </a:pPr>
            <a:endParaRPr lang="en-US" sz="2400" b="1" dirty="0">
              <a:solidFill>
                <a:schemeClr val="accent3"/>
              </a:solidFill>
              <a:cs typeface="Arial" charset="0"/>
            </a:endParaRPr>
          </a:p>
          <a:p>
            <a:pPr marL="342882" lvl="1" indent="-342882" defTabSz="609355">
              <a:buFont typeface="Lucida Grande"/>
              <a:buChar char="–"/>
              <a:defRPr/>
            </a:pPr>
            <a:endParaRPr lang="en-US" sz="2400" dirty="0">
              <a:solidFill>
                <a:srgbClr val="FFFFFF"/>
              </a:solidFill>
              <a:cs typeface="Arial" charset="0"/>
            </a:endParaRPr>
          </a:p>
          <a:p>
            <a:pPr marL="457200" lvl="2" defTabSz="609355">
              <a:defRPr/>
            </a:pPr>
            <a:endParaRPr lang="en-US" sz="900" dirty="0">
              <a:solidFill>
                <a:srgbClr val="FFFFFF"/>
              </a:solidFill>
              <a:cs typeface="Arial" charset="0"/>
            </a:endParaRPr>
          </a:p>
        </p:txBody>
      </p:sp>
      <p:sp>
        <p:nvSpPr>
          <p:cNvPr id="32" name="Rectangle 31">
            <a:extLst>
              <a:ext uri="{FF2B5EF4-FFF2-40B4-BE49-F238E27FC236}">
                <a16:creationId xmlns:a16="http://schemas.microsoft.com/office/drawing/2014/main" id="{FC3FCF39-07C9-EF40-8299-C24328479151}"/>
              </a:ext>
            </a:extLst>
          </p:cNvPr>
          <p:cNvSpPr/>
          <p:nvPr/>
        </p:nvSpPr>
        <p:spPr>
          <a:xfrm>
            <a:off x="1430267" y="3578438"/>
            <a:ext cx="2681379" cy="523220"/>
          </a:xfrm>
          <a:prstGeom prst="rect">
            <a:avLst/>
          </a:prstGeom>
        </p:spPr>
        <p:txBody>
          <a:bodyPr wrap="square">
            <a:spAutoFit/>
          </a:bodyPr>
          <a:lstStyle/>
          <a:p>
            <a:r>
              <a:rPr lang="en-US" sz="2800" b="1" i="1" dirty="0">
                <a:solidFill>
                  <a:schemeClr val="accent2"/>
                </a:solidFill>
                <a:cs typeface="Arial" charset="0"/>
              </a:rPr>
              <a:t>agile methods </a:t>
            </a:r>
          </a:p>
        </p:txBody>
      </p:sp>
      <p:sp>
        <p:nvSpPr>
          <p:cNvPr id="33" name="Rectangle 32">
            <a:extLst>
              <a:ext uri="{FF2B5EF4-FFF2-40B4-BE49-F238E27FC236}">
                <a16:creationId xmlns:a16="http://schemas.microsoft.com/office/drawing/2014/main" id="{1D5C90A2-5C95-4148-9390-A7B284229EE2}"/>
              </a:ext>
            </a:extLst>
          </p:cNvPr>
          <p:cNvSpPr/>
          <p:nvPr/>
        </p:nvSpPr>
        <p:spPr>
          <a:xfrm>
            <a:off x="1426065" y="3115355"/>
            <a:ext cx="3064173" cy="523220"/>
          </a:xfrm>
          <a:prstGeom prst="rect">
            <a:avLst/>
          </a:prstGeom>
        </p:spPr>
        <p:txBody>
          <a:bodyPr wrap="square">
            <a:spAutoFit/>
          </a:bodyPr>
          <a:lstStyle/>
          <a:p>
            <a:r>
              <a:rPr lang="en-US" sz="2800" b="1" i="1" dirty="0">
                <a:solidFill>
                  <a:schemeClr val="accent2"/>
                </a:solidFill>
                <a:cs typeface="Arial" charset="0"/>
              </a:rPr>
              <a:t>more developers </a:t>
            </a:r>
          </a:p>
        </p:txBody>
      </p:sp>
      <p:sp>
        <p:nvSpPr>
          <p:cNvPr id="34" name="Rectangle 33">
            <a:extLst>
              <a:ext uri="{FF2B5EF4-FFF2-40B4-BE49-F238E27FC236}">
                <a16:creationId xmlns:a16="http://schemas.microsoft.com/office/drawing/2014/main" id="{0163CA71-2694-9545-9A6E-6642FEA695D8}"/>
              </a:ext>
            </a:extLst>
          </p:cNvPr>
          <p:cNvSpPr/>
          <p:nvPr/>
        </p:nvSpPr>
        <p:spPr>
          <a:xfrm>
            <a:off x="1426065" y="2669749"/>
            <a:ext cx="3640923" cy="523220"/>
          </a:xfrm>
          <a:prstGeom prst="rect">
            <a:avLst/>
          </a:prstGeom>
        </p:spPr>
        <p:txBody>
          <a:bodyPr wrap="square">
            <a:spAutoFit/>
          </a:bodyPr>
          <a:lstStyle/>
          <a:p>
            <a:r>
              <a:rPr lang="en-US" sz="2800" b="1" i="1" dirty="0">
                <a:solidFill>
                  <a:schemeClr val="accent2"/>
                </a:solidFill>
                <a:cs typeface="Arial" charset="0"/>
              </a:rPr>
              <a:t>new tools/platforms</a:t>
            </a:r>
          </a:p>
        </p:txBody>
      </p:sp>
      <p:sp>
        <p:nvSpPr>
          <p:cNvPr id="44" name="Right Arrow 43">
            <a:extLst>
              <a:ext uri="{FF2B5EF4-FFF2-40B4-BE49-F238E27FC236}">
                <a16:creationId xmlns:a16="http://schemas.microsoft.com/office/drawing/2014/main" id="{EC87961D-0436-554E-A5A9-0576823017CE}"/>
              </a:ext>
            </a:extLst>
          </p:cNvPr>
          <p:cNvSpPr/>
          <p:nvPr/>
        </p:nvSpPr>
        <p:spPr>
          <a:xfrm>
            <a:off x="304800" y="1665802"/>
            <a:ext cx="6653213" cy="1027175"/>
          </a:xfrm>
          <a:prstGeom prst="rightArrow">
            <a:avLst/>
          </a:prstGeom>
          <a:solidFill>
            <a:schemeClr val="accent2"/>
          </a:solidFill>
        </p:spPr>
        <p:txBody>
          <a:bodyPr wrap="square" lIns="0" tIns="0" rIns="0" bIns="0" rtlCol="0" anchor="ctr">
            <a:noAutofit/>
          </a:bodyPr>
          <a:lstStyle/>
          <a:p>
            <a:pPr algn="ctr"/>
            <a:r>
              <a:rPr lang="en-US" sz="2200" b="1" dirty="0">
                <a:solidFill>
                  <a:srgbClr val="FFFFFF"/>
                </a:solidFill>
                <a:latin typeface="IBM Plex Sans" panose="020B0503050203000203" pitchFamily="34" charset="0"/>
                <a:cs typeface="Arial"/>
              </a:rPr>
              <a:t> </a:t>
            </a:r>
            <a:r>
              <a:rPr lang="en-US" sz="2200" b="1" i="1" dirty="0">
                <a:solidFill>
                  <a:srgbClr val="FFFFFF"/>
                </a:solidFill>
                <a:latin typeface="IBM Plex Sans" panose="020B0503050203000203" pitchFamily="34" charset="0"/>
                <a:cs typeface="Arial"/>
              </a:rPr>
              <a:t>App &amp; Services Development and Deployment </a:t>
            </a:r>
          </a:p>
        </p:txBody>
      </p:sp>
      <p:sp>
        <p:nvSpPr>
          <p:cNvPr id="46" name="Right Arrow 45">
            <a:extLst>
              <a:ext uri="{FF2B5EF4-FFF2-40B4-BE49-F238E27FC236}">
                <a16:creationId xmlns:a16="http://schemas.microsoft.com/office/drawing/2014/main" id="{ED953322-6026-224C-9116-6599220A05A1}"/>
              </a:ext>
            </a:extLst>
          </p:cNvPr>
          <p:cNvSpPr/>
          <p:nvPr/>
        </p:nvSpPr>
        <p:spPr>
          <a:xfrm>
            <a:off x="4286249" y="5124312"/>
            <a:ext cx="7760021" cy="1027175"/>
          </a:xfrm>
          <a:prstGeom prst="rightArrow">
            <a:avLst/>
          </a:prstGeom>
          <a:solidFill>
            <a:schemeClr val="accent3"/>
          </a:solidFill>
        </p:spPr>
        <p:txBody>
          <a:bodyPr wrap="square" lIns="0" tIns="0" rIns="0" bIns="0" rtlCol="0" anchor="ctr">
            <a:noAutofit/>
          </a:bodyPr>
          <a:lstStyle/>
          <a:p>
            <a:r>
              <a:rPr lang="en-US" sz="2400" b="1" dirty="0">
                <a:solidFill>
                  <a:srgbClr val="FFFFFF"/>
                </a:solidFill>
                <a:latin typeface="IBM Plex Sans" panose="020B0503050203000203" pitchFamily="34" charset="0"/>
                <a:cs typeface="Arial"/>
              </a:rPr>
              <a:t>    </a:t>
            </a:r>
            <a:r>
              <a:rPr lang="en-US" sz="2400" b="1" i="1" dirty="0">
                <a:solidFill>
                  <a:srgbClr val="FFFFFF"/>
                </a:solidFill>
                <a:latin typeface="IBM Plex Sans" panose="020B0503050203000203" pitchFamily="34" charset="0"/>
                <a:cs typeface="Arial"/>
              </a:rPr>
              <a:t>accelerating digital innovation volume and pace </a:t>
            </a:r>
          </a:p>
        </p:txBody>
      </p:sp>
      <p:sp>
        <p:nvSpPr>
          <p:cNvPr id="47" name="TextBox 46">
            <a:extLst>
              <a:ext uri="{FF2B5EF4-FFF2-40B4-BE49-F238E27FC236}">
                <a16:creationId xmlns:a16="http://schemas.microsoft.com/office/drawing/2014/main" id="{CFEAD1B2-2463-4C40-8837-79E7B587D5A3}"/>
              </a:ext>
            </a:extLst>
          </p:cNvPr>
          <p:cNvSpPr txBox="1"/>
          <p:nvPr/>
        </p:nvSpPr>
        <p:spPr>
          <a:xfrm>
            <a:off x="6215585" y="2795536"/>
            <a:ext cx="5727002" cy="2123658"/>
          </a:xfrm>
          <a:prstGeom prst="rect">
            <a:avLst/>
          </a:prstGeom>
          <a:noFill/>
          <a:ln>
            <a:noFill/>
          </a:ln>
        </p:spPr>
        <p:txBody>
          <a:bodyPr wrap="square" rtlCol="0">
            <a:spAutoFit/>
          </a:bodyPr>
          <a:lstStyle/>
          <a:p>
            <a:pPr marL="342900" indent="-342900">
              <a:buFont typeface="Arial" panose="020B0604020202020204" pitchFamily="34" charset="0"/>
              <a:buChar char="•"/>
            </a:pPr>
            <a:r>
              <a:rPr lang="en-US" sz="2200" b="1" dirty="0">
                <a:solidFill>
                  <a:schemeClr val="accent3"/>
                </a:solidFill>
                <a:cs typeface="Arial" charset="0"/>
              </a:rPr>
              <a:t>Rapid productivity growth</a:t>
            </a:r>
          </a:p>
          <a:p>
            <a:pPr marL="342900" indent="-342900">
              <a:buFont typeface="Arial" panose="020B0604020202020204" pitchFamily="34" charset="0"/>
              <a:buChar char="•"/>
            </a:pPr>
            <a:r>
              <a:rPr lang="en-US" sz="2200" b="1" dirty="0">
                <a:solidFill>
                  <a:schemeClr val="accent3"/>
                </a:solidFill>
                <a:cs typeface="Arial" charset="0"/>
              </a:rPr>
              <a:t>Optimizing business process efficiency</a:t>
            </a:r>
          </a:p>
          <a:p>
            <a:pPr marL="342900" indent="-342900">
              <a:buFont typeface="Arial" panose="020B0604020202020204" pitchFamily="34" charset="0"/>
              <a:buChar char="•"/>
            </a:pPr>
            <a:r>
              <a:rPr lang="en-US" sz="2200" b="1" dirty="0">
                <a:solidFill>
                  <a:schemeClr val="accent3"/>
                </a:solidFill>
                <a:cs typeface="Arial" charset="0"/>
              </a:rPr>
              <a:t>New abilities to leverage important business data</a:t>
            </a:r>
          </a:p>
          <a:p>
            <a:pPr marL="342900" indent="-342900">
              <a:buFont typeface="Arial" panose="020B0604020202020204" pitchFamily="34" charset="0"/>
              <a:buChar char="•"/>
            </a:pPr>
            <a:r>
              <a:rPr lang="en-US" sz="2200" b="1" dirty="0">
                <a:solidFill>
                  <a:schemeClr val="accent3"/>
                </a:solidFill>
                <a:cs typeface="Arial" charset="0"/>
              </a:rPr>
              <a:t>Keeping pace with the demands of a connected world</a:t>
            </a:r>
          </a:p>
        </p:txBody>
      </p:sp>
      <p:sp>
        <p:nvSpPr>
          <p:cNvPr id="48" name="5-Point Star 47">
            <a:extLst>
              <a:ext uri="{FF2B5EF4-FFF2-40B4-BE49-F238E27FC236}">
                <a16:creationId xmlns:a16="http://schemas.microsoft.com/office/drawing/2014/main" id="{CA01DD16-981A-0748-83AB-8936CA3E6C98}"/>
              </a:ext>
            </a:extLst>
          </p:cNvPr>
          <p:cNvSpPr/>
          <p:nvPr/>
        </p:nvSpPr>
        <p:spPr>
          <a:xfrm>
            <a:off x="1094539" y="2786583"/>
            <a:ext cx="361075" cy="271277"/>
          </a:xfrm>
          <a:prstGeom prst="star5">
            <a:avLst/>
          </a:prstGeom>
          <a:solidFill>
            <a:srgbClr val="FFFF00"/>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0" name="5-Point Star 49">
            <a:extLst>
              <a:ext uri="{FF2B5EF4-FFF2-40B4-BE49-F238E27FC236}">
                <a16:creationId xmlns:a16="http://schemas.microsoft.com/office/drawing/2014/main" id="{642157F0-4CB5-5D4E-99DD-879AD62BE04E}"/>
              </a:ext>
            </a:extLst>
          </p:cNvPr>
          <p:cNvSpPr/>
          <p:nvPr/>
        </p:nvSpPr>
        <p:spPr>
          <a:xfrm>
            <a:off x="1094538" y="3259649"/>
            <a:ext cx="361075" cy="271277"/>
          </a:xfrm>
          <a:prstGeom prst="star5">
            <a:avLst/>
          </a:prstGeom>
          <a:solidFill>
            <a:srgbClr val="FFFF00"/>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1" name="5-Point Star 50">
            <a:extLst>
              <a:ext uri="{FF2B5EF4-FFF2-40B4-BE49-F238E27FC236}">
                <a16:creationId xmlns:a16="http://schemas.microsoft.com/office/drawing/2014/main" id="{1612F808-C11B-9042-8852-4B6062E3978B}"/>
              </a:ext>
            </a:extLst>
          </p:cNvPr>
          <p:cNvSpPr/>
          <p:nvPr/>
        </p:nvSpPr>
        <p:spPr>
          <a:xfrm>
            <a:off x="1094538" y="3712221"/>
            <a:ext cx="361075" cy="271277"/>
          </a:xfrm>
          <a:prstGeom prst="star5">
            <a:avLst/>
          </a:prstGeom>
          <a:solidFill>
            <a:srgbClr val="FFFF00"/>
          </a:solidFill>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3824178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rapezoid 16">
            <a:extLst>
              <a:ext uri="{FF2B5EF4-FFF2-40B4-BE49-F238E27FC236}">
                <a16:creationId xmlns:a16="http://schemas.microsoft.com/office/drawing/2014/main" id="{355ECBB9-5C95-A143-B649-A088F3D6FC1D}"/>
              </a:ext>
            </a:extLst>
          </p:cNvPr>
          <p:cNvSpPr/>
          <p:nvPr/>
        </p:nvSpPr>
        <p:spPr>
          <a:xfrm rot="5400000" flipH="1">
            <a:off x="5479479" y="3642789"/>
            <a:ext cx="3341060" cy="215533"/>
          </a:xfrm>
          <a:prstGeom prst="trapezoid">
            <a:avLst>
              <a:gd name="adj" fmla="val 180662"/>
            </a:avLst>
          </a:prstGeom>
          <a:gradFill>
            <a:gsLst>
              <a:gs pos="0">
                <a:srgbClr val="000000"/>
              </a:gs>
              <a:gs pos="10000">
                <a:srgbClr val="000000"/>
              </a:gs>
              <a:gs pos="91000">
                <a:schemeClr val="accent2"/>
              </a:gs>
              <a:gs pos="100000">
                <a:srgbClr val="00B0F0"/>
              </a:gs>
            </a:gsLst>
            <a:lin ang="5400000" scaled="1"/>
          </a:gradFill>
          <a:ln w="25400" cap="flat">
            <a:noFill/>
            <a:prstDash val="solid"/>
            <a:round/>
          </a:ln>
          <a:effectLst/>
          <a:sp3d/>
        </p:spPr>
        <p:txBody>
          <a:bodyPr rot="0" spcFirstLastPara="1" vertOverflow="overflow" horzOverflow="overflow" vert="horz" wrap="square" lIns="0" tIns="0" rIns="0" bIns="0" numCol="1" spcCol="38100" rtlCol="0" anchor="t">
            <a:spAutoFit/>
          </a:bodyPr>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000000"/>
              </a:solidFill>
              <a:effectLst/>
              <a:uLnTx/>
              <a:uFillTx/>
              <a:latin typeface="Calibri"/>
              <a:ea typeface="+mn-ea"/>
              <a:cs typeface="Calibri"/>
              <a:sym typeface="Calibri"/>
            </a:endParaRPr>
          </a:p>
        </p:txBody>
      </p:sp>
      <p:sp>
        <p:nvSpPr>
          <p:cNvPr id="5" name="Rectangle 4">
            <a:extLst>
              <a:ext uri="{FF2B5EF4-FFF2-40B4-BE49-F238E27FC236}">
                <a16:creationId xmlns:a16="http://schemas.microsoft.com/office/drawing/2014/main" id="{2F654E8A-2C5D-3645-992B-14930B53A6C8}"/>
              </a:ext>
            </a:extLst>
          </p:cNvPr>
          <p:cNvSpPr/>
          <p:nvPr/>
        </p:nvSpPr>
        <p:spPr>
          <a:xfrm>
            <a:off x="940745" y="2123683"/>
            <a:ext cx="5925099" cy="1662620"/>
          </a:xfrm>
          <a:prstGeom prst="rect">
            <a:avLst/>
          </a:prstGeom>
          <a:solidFill>
            <a:schemeClr val="accent2">
              <a:lumMod val="20000"/>
              <a:lumOff val="80000"/>
            </a:schemeClr>
          </a:solidFill>
        </p:spPr>
        <p:txBody>
          <a:bodyPr wrap="square" lIns="0" tIns="0" rIns="0" bIns="0" rtlCol="0" anchor="ctr">
            <a:noAutofit/>
          </a:bodyPr>
          <a:lstStyle/>
          <a:p>
            <a:pPr marL="10584" marR="0" lvl="0" indent="0" algn="ctr" defTabSz="914377" rtl="0" eaLnBrk="1" fontAlgn="auto" latinLnBrk="0" hangingPunct="1">
              <a:lnSpc>
                <a:spcPct val="100000"/>
              </a:lnSpc>
              <a:spcBef>
                <a:spcPts val="0"/>
              </a:spcBef>
              <a:spcAft>
                <a:spcPts val="0"/>
              </a:spcAft>
              <a:buClrTx/>
              <a:buSzTx/>
              <a:buFontTx/>
              <a:buNone/>
              <a:tabLst>
                <a:tab pos="376739" algn="l"/>
              </a:tabLst>
              <a:defRPr/>
            </a:pPr>
            <a:endParaRPr kumimoji="0" lang="en-US" sz="1333" b="0" i="0" u="none" strike="noStrike" kern="1200" cap="none" spc="0" normalizeH="0" baseline="0" noProof="0" dirty="0">
              <a:ln>
                <a:noFill/>
              </a:ln>
              <a:solidFill>
                <a:srgbClr val="000000"/>
              </a:solidFill>
              <a:effectLst/>
              <a:uLnTx/>
              <a:uFillTx/>
              <a:latin typeface="IBM Plex Sans"/>
              <a:ea typeface="+mn-ea"/>
              <a:cs typeface="Arial" pitchFamily="34" charset="0"/>
            </a:endParaRPr>
          </a:p>
        </p:txBody>
      </p:sp>
      <p:pic>
        <p:nvPicPr>
          <p:cNvPr id="38" name="Picture 37">
            <a:extLst>
              <a:ext uri="{FF2B5EF4-FFF2-40B4-BE49-F238E27FC236}">
                <a16:creationId xmlns:a16="http://schemas.microsoft.com/office/drawing/2014/main" id="{FD407E5F-09DF-3C41-906C-4E55FA4C250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07770" y="2717782"/>
            <a:ext cx="529340" cy="526809"/>
          </a:xfrm>
          <a:prstGeom prst="rect">
            <a:avLst/>
          </a:prstGeom>
        </p:spPr>
      </p:pic>
      <p:sp>
        <p:nvSpPr>
          <p:cNvPr id="32" name="Rectangle 31">
            <a:extLst>
              <a:ext uri="{FF2B5EF4-FFF2-40B4-BE49-F238E27FC236}">
                <a16:creationId xmlns:a16="http://schemas.microsoft.com/office/drawing/2014/main" id="{D884B3D6-EE60-444F-8EFC-EB06AA1AD761}"/>
              </a:ext>
            </a:extLst>
          </p:cNvPr>
          <p:cNvSpPr/>
          <p:nvPr/>
        </p:nvSpPr>
        <p:spPr>
          <a:xfrm>
            <a:off x="0" y="1244178"/>
            <a:ext cx="12192000" cy="74879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A faster, more secure way to move your core business applications to any cloud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through enterprise-ready containerized software solutions</a:t>
            </a:r>
            <a:endParaRPr kumimoji="0" lang="en-US" sz="2133" b="0" i="1" u="none" strike="noStrike" kern="1200" cap="none" spc="0" normalizeH="0" baseline="0" noProof="0" dirty="0">
              <a:ln>
                <a:noFill/>
              </a:ln>
              <a:solidFill>
                <a:srgbClr val="FFFFFF"/>
              </a:solidFill>
              <a:effectLst/>
              <a:uLnTx/>
              <a:uFillTx/>
              <a:latin typeface="IBM Plex Sans" panose="020B0503050203000203" pitchFamily="34" charset="77"/>
              <a:ea typeface="Calibri" panose="020F0502020204030204" pitchFamily="34" charset="0"/>
              <a:cs typeface="Times New Roman" panose="02020603050405020304" pitchFamily="18" charset="0"/>
            </a:endParaRPr>
          </a:p>
        </p:txBody>
      </p:sp>
      <p:sp>
        <p:nvSpPr>
          <p:cNvPr id="29" name="Rectangle 28">
            <a:extLst>
              <a:ext uri="{FF2B5EF4-FFF2-40B4-BE49-F238E27FC236}">
                <a16:creationId xmlns:a16="http://schemas.microsoft.com/office/drawing/2014/main" id="{F5279386-EF24-7E46-88F2-3A0DAF329CE0}"/>
              </a:ext>
            </a:extLst>
          </p:cNvPr>
          <p:cNvSpPr/>
          <p:nvPr/>
        </p:nvSpPr>
        <p:spPr>
          <a:xfrm>
            <a:off x="402818" y="337334"/>
            <a:ext cx="9806531" cy="615553"/>
          </a:xfrm>
          <a:prstGeom prst="rect">
            <a:avLst/>
          </a:prstGeom>
        </p:spPr>
        <p:txBody>
          <a:bodyPr wrap="square" lIns="0" tIns="0" rIns="0" bIns="0">
            <a:spAutoFit/>
          </a:bodyPr>
          <a:lstStyle/>
          <a:p>
            <a:pPr marL="0" marR="0" lvl="0" indent="0" algn="l" defTabSz="609555" rtl="0" eaLnBrk="1" fontAlgn="auto" latinLnBrk="0" hangingPunct="1">
              <a:lnSpc>
                <a:spcPct val="100000"/>
              </a:lnSpc>
              <a:spcBef>
                <a:spcPts val="1467"/>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IBM Plex Sans"/>
                <a:ea typeface="+mn-ea"/>
                <a:cs typeface="Arial" pitchFamily="34" charset="0"/>
              </a:rPr>
              <a:t>Cloud Paks: Middleware Anywhere</a:t>
            </a:r>
          </a:p>
        </p:txBody>
      </p:sp>
      <p:sp>
        <p:nvSpPr>
          <p:cNvPr id="3" name="Rectangle 2">
            <a:extLst>
              <a:ext uri="{FF2B5EF4-FFF2-40B4-BE49-F238E27FC236}">
                <a16:creationId xmlns:a16="http://schemas.microsoft.com/office/drawing/2014/main" id="{DD70F004-F701-2F4A-AF2A-2781096A4A0B}"/>
              </a:ext>
            </a:extLst>
          </p:cNvPr>
          <p:cNvSpPr/>
          <p:nvPr/>
        </p:nvSpPr>
        <p:spPr>
          <a:xfrm>
            <a:off x="940713" y="2123681"/>
            <a:ext cx="5917723" cy="3250619"/>
          </a:xfrm>
          <a:prstGeom prst="rect">
            <a:avLst/>
          </a:prstGeom>
          <a:ln w="76200">
            <a:solidFill>
              <a:schemeClr val="accent2"/>
            </a:solidFill>
          </a:ln>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Arial"/>
            </a:endParaRPr>
          </a:p>
        </p:txBody>
      </p:sp>
      <p:sp>
        <p:nvSpPr>
          <p:cNvPr id="30" name="Rectangle 29">
            <a:extLst>
              <a:ext uri="{FF2B5EF4-FFF2-40B4-BE49-F238E27FC236}">
                <a16:creationId xmlns:a16="http://schemas.microsoft.com/office/drawing/2014/main" id="{A522D7F6-F61E-E84A-8F74-5DA523D75353}"/>
              </a:ext>
            </a:extLst>
          </p:cNvPr>
          <p:cNvSpPr/>
          <p:nvPr/>
        </p:nvSpPr>
        <p:spPr>
          <a:xfrm>
            <a:off x="7299159" y="2222185"/>
            <a:ext cx="4804172" cy="3031023"/>
          </a:xfrm>
          <a:prstGeom prst="rect">
            <a:avLst/>
          </a:prstGeom>
        </p:spPr>
        <p:txBody>
          <a:bodyPr wrap="square">
            <a:spAutoFit/>
          </a:bodyPr>
          <a:lstStyle/>
          <a:p>
            <a:pPr marL="0" marR="0" lvl="0" indent="0" algn="l" defTabSz="914377" rtl="0" eaLnBrk="1" fontAlgn="auto" latinLnBrk="0" hangingPunct="1">
              <a:lnSpc>
                <a:spcPct val="100000"/>
              </a:lnSpc>
              <a:spcBef>
                <a:spcPts val="800"/>
              </a:spcBef>
              <a:spcAft>
                <a:spcPts val="1333"/>
              </a:spcAft>
              <a:buClrTx/>
              <a:buSzTx/>
              <a:buFontTx/>
              <a:buNone/>
              <a:tabLst/>
              <a:defRPr/>
            </a:pPr>
            <a:r>
              <a:rPr kumimoji="0" lang="en-US" sz="1733"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Complete yet simple</a:t>
            </a:r>
            <a:br>
              <a:rPr kumimoji="0" lang="en-US" sz="1733"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br>
            <a:r>
              <a:rPr kumimoji="0" lang="en-US" sz="1733" b="0" i="1"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Application, data and AI services,</a:t>
            </a:r>
            <a:br>
              <a:rPr kumimoji="0" lang="en-US" sz="1733" b="0" i="1"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br>
            <a:r>
              <a:rPr kumimoji="0" lang="en-US" sz="1733" b="0" i="1"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fully modular and easy to consume</a:t>
            </a:r>
            <a:endParaRPr kumimoji="0" lang="en-US" sz="1733" b="1" i="1"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endParaRPr>
          </a:p>
          <a:p>
            <a:pPr marL="0" marR="0" lvl="0" indent="0" algn="l" defTabSz="914377" rtl="0" eaLnBrk="1" fontAlgn="auto" latinLnBrk="0" hangingPunct="1">
              <a:lnSpc>
                <a:spcPct val="100000"/>
              </a:lnSpc>
              <a:spcBef>
                <a:spcPts val="800"/>
              </a:spcBef>
              <a:spcAft>
                <a:spcPts val="1333"/>
              </a:spcAft>
              <a:buClrTx/>
              <a:buSzTx/>
              <a:buFontTx/>
              <a:buNone/>
              <a:tabLst/>
              <a:defRPr/>
            </a:pPr>
            <a:r>
              <a:rPr kumimoji="0" lang="en-US" sz="1733"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IBM certified</a:t>
            </a:r>
            <a:br>
              <a:rPr kumimoji="0" lang="en-US" sz="1733"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br>
            <a:r>
              <a:rPr kumimoji="0" lang="en-US" sz="1733" b="0" i="1"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Full software stack support, and ongoing security, compliance and version compatibility </a:t>
            </a:r>
          </a:p>
          <a:p>
            <a:pPr marL="0" marR="0" lvl="0" indent="0" algn="l" defTabSz="914377" rtl="0" eaLnBrk="1" fontAlgn="auto" latinLnBrk="0" hangingPunct="1">
              <a:lnSpc>
                <a:spcPct val="100000"/>
              </a:lnSpc>
              <a:spcBef>
                <a:spcPts val="800"/>
              </a:spcBef>
              <a:spcAft>
                <a:spcPts val="1333"/>
              </a:spcAft>
              <a:buClrTx/>
              <a:buSzTx/>
              <a:buFontTx/>
              <a:buNone/>
              <a:tabLst/>
              <a:defRPr/>
            </a:pPr>
            <a:r>
              <a:rPr kumimoji="0" lang="en-US" sz="1733"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Run anywhere</a:t>
            </a:r>
            <a:br>
              <a:rPr kumimoji="0" lang="en-US" sz="1733"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br>
            <a:r>
              <a:rPr kumimoji="0" lang="en-US" sz="1733" b="0" i="1"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On-premises, on private and public clouds,</a:t>
            </a:r>
            <a:br>
              <a:rPr kumimoji="0" lang="en-US" sz="1733" b="0" i="1"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br>
            <a:r>
              <a:rPr kumimoji="0" lang="en-US" sz="1733" b="0" i="1"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and in pre-integrated systems</a:t>
            </a:r>
          </a:p>
        </p:txBody>
      </p:sp>
      <p:pic>
        <p:nvPicPr>
          <p:cNvPr id="34" name="Picture 33">
            <a:extLst>
              <a:ext uri="{FF2B5EF4-FFF2-40B4-BE49-F238E27FC236}">
                <a16:creationId xmlns:a16="http://schemas.microsoft.com/office/drawing/2014/main" id="{E74A3646-19C6-1A40-9088-A8A99C40A5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26187" y="2855440"/>
            <a:ext cx="529340" cy="526809"/>
          </a:xfrm>
          <a:prstGeom prst="rect">
            <a:avLst/>
          </a:prstGeom>
        </p:spPr>
      </p:pic>
      <p:pic>
        <p:nvPicPr>
          <p:cNvPr id="37" name="Picture 36">
            <a:extLst>
              <a:ext uri="{FF2B5EF4-FFF2-40B4-BE49-F238E27FC236}">
                <a16:creationId xmlns:a16="http://schemas.microsoft.com/office/drawing/2014/main" id="{25F8522C-4F52-BD42-AB79-FE0902F0D3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91602" y="2473170"/>
            <a:ext cx="529340" cy="526809"/>
          </a:xfrm>
          <a:prstGeom prst="rect">
            <a:avLst/>
          </a:prstGeom>
        </p:spPr>
      </p:pic>
      <p:sp>
        <p:nvSpPr>
          <p:cNvPr id="4" name="Rectangle 3">
            <a:extLst>
              <a:ext uri="{FF2B5EF4-FFF2-40B4-BE49-F238E27FC236}">
                <a16:creationId xmlns:a16="http://schemas.microsoft.com/office/drawing/2014/main" id="{2CBCC7F0-B6B4-7C4E-8264-D7C34E5A2525}"/>
              </a:ext>
            </a:extLst>
          </p:cNvPr>
          <p:cNvSpPr/>
          <p:nvPr/>
        </p:nvSpPr>
        <p:spPr>
          <a:xfrm>
            <a:off x="929733" y="2464699"/>
            <a:ext cx="5180059" cy="1015471"/>
          </a:xfrm>
          <a:prstGeom prst="rect">
            <a:avLst/>
          </a:prstGeom>
        </p:spPr>
        <p:txBody>
          <a:bodyPr wrap="square">
            <a:spAutoFit/>
          </a:bodyPr>
          <a:lstStyle/>
          <a:p>
            <a:pPr marL="10584" marR="0" lvl="0" indent="0" algn="ctr" defTabSz="914377" rtl="0" eaLnBrk="1" fontAlgn="auto" latinLnBrk="0" hangingPunct="1">
              <a:lnSpc>
                <a:spcPct val="100000"/>
              </a:lnSpc>
              <a:spcBef>
                <a:spcPts val="0"/>
              </a:spcBef>
              <a:spcAft>
                <a:spcPts val="0"/>
              </a:spcAft>
              <a:buClrTx/>
              <a:buSzTx/>
              <a:buFontTx/>
              <a:buNone/>
              <a:tabLst>
                <a:tab pos="376739" algn="l"/>
              </a:tabLst>
              <a:defRPr/>
            </a:pPr>
            <a:r>
              <a:rPr kumimoji="0" lang="en-US" sz="2000" b="1" i="0" u="none" strike="noStrike" kern="1200" cap="none" spc="0" normalizeH="0" baseline="0" noProof="0" dirty="0">
                <a:ln>
                  <a:noFill/>
                </a:ln>
                <a:solidFill>
                  <a:srgbClr val="000000"/>
                </a:solidFill>
                <a:effectLst/>
                <a:uLnTx/>
                <a:uFillTx/>
                <a:latin typeface="IBM Plex Sans"/>
                <a:ea typeface="+mn-ea"/>
                <a:cs typeface="Arial" pitchFamily="34" charset="0"/>
              </a:rPr>
              <a:t>IBM containerized software</a:t>
            </a:r>
          </a:p>
          <a:p>
            <a:pPr marL="10584" marR="0" lvl="0" indent="0" algn="ctr" defTabSz="914377" rtl="0" eaLnBrk="1" fontAlgn="auto" latinLnBrk="0" hangingPunct="1">
              <a:lnSpc>
                <a:spcPct val="100000"/>
              </a:lnSpc>
              <a:spcBef>
                <a:spcPts val="0"/>
              </a:spcBef>
              <a:spcAft>
                <a:spcPts val="0"/>
              </a:spcAft>
              <a:buClrTx/>
              <a:buSzTx/>
              <a:buFontTx/>
              <a:buNone/>
              <a:tabLst>
                <a:tab pos="376739" algn="l"/>
              </a:tabLst>
              <a:defRPr/>
            </a:pPr>
            <a:r>
              <a:rPr kumimoji="0" lang="en-US" sz="1333" b="0" i="0" u="none" strike="noStrike" kern="1200" cap="none" spc="0" normalizeH="0" baseline="0" noProof="0" dirty="0">
                <a:ln>
                  <a:noFill/>
                </a:ln>
                <a:solidFill>
                  <a:srgbClr val="000000"/>
                </a:solidFill>
                <a:effectLst/>
                <a:uLnTx/>
                <a:uFillTx/>
                <a:latin typeface="IBM Plex Sans"/>
                <a:ea typeface="+mn-ea"/>
                <a:cs typeface="Arial" pitchFamily="34" charset="0"/>
              </a:rPr>
              <a:t>Packaged with Open Source components,</a:t>
            </a:r>
            <a:br>
              <a:rPr kumimoji="0" lang="en-US" sz="1333" b="0" i="0" u="none" strike="noStrike" kern="1200" cap="none" spc="0" normalizeH="0" baseline="0" noProof="0" dirty="0">
                <a:ln>
                  <a:noFill/>
                </a:ln>
                <a:solidFill>
                  <a:srgbClr val="000000"/>
                </a:solidFill>
                <a:effectLst/>
                <a:uLnTx/>
                <a:uFillTx/>
                <a:latin typeface="IBM Plex Sans"/>
                <a:ea typeface="+mn-ea"/>
                <a:cs typeface="Arial" pitchFamily="34" charset="0"/>
              </a:rPr>
            </a:br>
            <a:r>
              <a:rPr kumimoji="0" lang="en-US" sz="1333" b="0" i="0" u="none" strike="noStrike" kern="1200" cap="none" spc="0" normalizeH="0" baseline="0" noProof="0" dirty="0">
                <a:ln>
                  <a:noFill/>
                </a:ln>
                <a:solidFill>
                  <a:srgbClr val="000000"/>
                </a:solidFill>
                <a:effectLst/>
                <a:uLnTx/>
                <a:uFillTx/>
                <a:latin typeface="IBM Plex Sans"/>
                <a:ea typeface="+mn-ea"/>
                <a:cs typeface="Arial" pitchFamily="34" charset="0"/>
              </a:rPr>
              <a:t>pre-integrated with the common operational services,</a:t>
            </a:r>
            <a:br>
              <a:rPr kumimoji="0" lang="en-US" sz="1333" b="0" i="0" u="none" strike="noStrike" kern="1200" cap="none" spc="0" normalizeH="0" baseline="0" noProof="0" dirty="0">
                <a:ln>
                  <a:noFill/>
                </a:ln>
                <a:solidFill>
                  <a:srgbClr val="000000"/>
                </a:solidFill>
                <a:effectLst/>
                <a:uLnTx/>
                <a:uFillTx/>
                <a:latin typeface="IBM Plex Sans"/>
                <a:ea typeface="+mn-ea"/>
                <a:cs typeface="Arial" pitchFamily="34" charset="0"/>
              </a:rPr>
            </a:br>
            <a:r>
              <a:rPr kumimoji="0" lang="en-US" sz="1333" b="0" i="0" u="none" strike="noStrike" kern="1200" cap="none" spc="0" normalizeH="0" baseline="0" noProof="0" dirty="0">
                <a:ln>
                  <a:noFill/>
                </a:ln>
                <a:solidFill>
                  <a:srgbClr val="000000"/>
                </a:solidFill>
                <a:effectLst/>
                <a:uLnTx/>
                <a:uFillTx/>
                <a:latin typeface="IBM Plex Sans"/>
                <a:ea typeface="+mn-ea"/>
                <a:cs typeface="Arial" pitchFamily="34" charset="0"/>
              </a:rPr>
              <a:t>and secure by design</a:t>
            </a:r>
          </a:p>
        </p:txBody>
      </p:sp>
      <p:sp>
        <p:nvSpPr>
          <p:cNvPr id="7" name="Rectangle 6">
            <a:extLst>
              <a:ext uri="{FF2B5EF4-FFF2-40B4-BE49-F238E27FC236}">
                <a16:creationId xmlns:a16="http://schemas.microsoft.com/office/drawing/2014/main" id="{E7C2189F-CAB8-B140-A85B-77547B875677}"/>
              </a:ext>
            </a:extLst>
          </p:cNvPr>
          <p:cNvSpPr/>
          <p:nvPr/>
        </p:nvSpPr>
        <p:spPr>
          <a:xfrm>
            <a:off x="915945" y="3985275"/>
            <a:ext cx="5180057" cy="1118127"/>
          </a:xfrm>
          <a:prstGeom prst="rect">
            <a:avLst/>
          </a:prstGeom>
        </p:spPr>
        <p:txBody>
          <a:bodyPr wrap="square">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IBM Plex Sans"/>
                <a:ea typeface="+mn-ea"/>
                <a:cs typeface="Arial" pitchFamily="34" charset="0"/>
              </a:rPr>
              <a:t>Container platform</a:t>
            </a:r>
            <a:br>
              <a:rPr kumimoji="0" lang="en-US" sz="2000" b="1"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2000" b="1" i="0" u="none" strike="noStrike" kern="1200" cap="none" spc="0" normalizeH="0" baseline="0" noProof="0" dirty="0">
                <a:ln>
                  <a:noFill/>
                </a:ln>
                <a:solidFill>
                  <a:srgbClr val="FFFFFF"/>
                </a:solidFill>
                <a:effectLst/>
                <a:uLnTx/>
                <a:uFillTx/>
                <a:latin typeface="IBM Plex Sans"/>
                <a:ea typeface="+mn-ea"/>
                <a:cs typeface="Arial" pitchFamily="34" charset="0"/>
              </a:rPr>
              <a:t>and operational services</a:t>
            </a:r>
            <a:br>
              <a:rPr kumimoji="0" lang="en-US" sz="4267" b="1"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333" b="0" i="0" u="none" strike="noStrike" kern="1200" cap="none" spc="0" normalizeH="0" baseline="0" noProof="0" dirty="0">
                <a:ln>
                  <a:noFill/>
                </a:ln>
                <a:solidFill>
                  <a:srgbClr val="FFFFFF"/>
                </a:solidFill>
                <a:effectLst/>
                <a:uLnTx/>
                <a:uFillTx/>
                <a:latin typeface="IBM Plex Sans"/>
                <a:ea typeface="+mn-ea"/>
                <a:cs typeface="Arial" pitchFamily="34" charset="0"/>
              </a:rPr>
              <a:t>Logging, monitoring, security,</a:t>
            </a:r>
            <a:br>
              <a:rPr kumimoji="0" lang="en-US" sz="1333"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333" b="0" i="0" u="none" strike="noStrike" kern="1200" cap="none" spc="0" normalizeH="0" baseline="0" noProof="0" dirty="0">
                <a:ln>
                  <a:noFill/>
                </a:ln>
                <a:solidFill>
                  <a:srgbClr val="FFFFFF"/>
                </a:solidFill>
                <a:effectLst/>
                <a:uLnTx/>
                <a:uFillTx/>
                <a:latin typeface="IBM Plex Sans"/>
                <a:ea typeface="+mn-ea"/>
                <a:cs typeface="Arial" pitchFamily="34" charset="0"/>
              </a:rPr>
              <a:t>identity access management</a:t>
            </a:r>
          </a:p>
        </p:txBody>
      </p:sp>
      <p:pic>
        <p:nvPicPr>
          <p:cNvPr id="46" name="Picture 45">
            <a:extLst>
              <a:ext uri="{FF2B5EF4-FFF2-40B4-BE49-F238E27FC236}">
                <a16:creationId xmlns:a16="http://schemas.microsoft.com/office/drawing/2014/main" id="{E7893C11-2A2A-9B43-A532-BB93B89237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86913" y="4282709"/>
            <a:ext cx="1454009" cy="543127"/>
          </a:xfrm>
          <a:prstGeom prst="rect">
            <a:avLst/>
          </a:prstGeom>
        </p:spPr>
      </p:pic>
      <p:sp>
        <p:nvSpPr>
          <p:cNvPr id="8" name="Slide Number Placeholder 7">
            <a:extLst>
              <a:ext uri="{FF2B5EF4-FFF2-40B4-BE49-F238E27FC236}">
                <a16:creationId xmlns:a16="http://schemas.microsoft.com/office/drawing/2014/main" id="{0A88D0BF-2B4E-4BFC-8F0E-69E32CA439EC}"/>
              </a:ext>
            </a:extLst>
          </p:cNvPr>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a:ln>
                  <a:noFill/>
                </a:ln>
                <a:solidFill>
                  <a:srgbClr val="FFFFFF"/>
                </a:solidFill>
                <a:effectLst/>
                <a:uLnTx/>
                <a:uFillTx/>
                <a:latin typeface="IBM Plex Sans"/>
                <a:cs typeface="Arial" charset="0"/>
              </a:rPr>
              <a:pPr marL="0" marR="0" lvl="0" indent="0" algn="r" defTabSz="914377"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FFFFFF"/>
              </a:solidFill>
              <a:effectLst/>
              <a:uLnTx/>
              <a:uFillTx/>
              <a:latin typeface="IBM Plex Sans"/>
              <a:cs typeface="Arial" charset="0"/>
            </a:endParaRPr>
          </a:p>
        </p:txBody>
      </p:sp>
      <p:grpSp>
        <p:nvGrpSpPr>
          <p:cNvPr id="10" name="Group 9">
            <a:extLst>
              <a:ext uri="{FF2B5EF4-FFF2-40B4-BE49-F238E27FC236}">
                <a16:creationId xmlns:a16="http://schemas.microsoft.com/office/drawing/2014/main" id="{E890B162-CFFC-A349-9897-5DEC673D22CB}"/>
              </a:ext>
            </a:extLst>
          </p:cNvPr>
          <p:cNvGrpSpPr/>
          <p:nvPr/>
        </p:nvGrpSpPr>
        <p:grpSpPr>
          <a:xfrm>
            <a:off x="951697" y="5448622"/>
            <a:ext cx="5917723" cy="826564"/>
            <a:chOff x="951697" y="5448622"/>
            <a:chExt cx="5917723" cy="826564"/>
          </a:xfrm>
        </p:grpSpPr>
        <p:pic>
          <p:nvPicPr>
            <p:cNvPr id="2" name="Picture 1">
              <a:extLst>
                <a:ext uri="{FF2B5EF4-FFF2-40B4-BE49-F238E27FC236}">
                  <a16:creationId xmlns:a16="http://schemas.microsoft.com/office/drawing/2014/main" id="{E987E3ED-AF7F-4F4E-A334-4D95A09A14C0}"/>
                </a:ext>
              </a:extLst>
            </p:cNvPr>
            <p:cNvPicPr>
              <a:picLocks noChangeAspect="1"/>
            </p:cNvPicPr>
            <p:nvPr/>
          </p:nvPicPr>
          <p:blipFill>
            <a:blip r:embed="rId5"/>
            <a:stretch>
              <a:fillRect/>
            </a:stretch>
          </p:blipFill>
          <p:spPr>
            <a:xfrm>
              <a:off x="951697" y="5448622"/>
              <a:ext cx="5917723" cy="826564"/>
            </a:xfrm>
            <a:prstGeom prst="rect">
              <a:avLst/>
            </a:prstGeom>
          </p:spPr>
        </p:pic>
        <p:sp>
          <p:nvSpPr>
            <p:cNvPr id="9" name="TextBox 8">
              <a:extLst>
                <a:ext uri="{FF2B5EF4-FFF2-40B4-BE49-F238E27FC236}">
                  <a16:creationId xmlns:a16="http://schemas.microsoft.com/office/drawing/2014/main" id="{4E441F61-D532-FF4C-ADA5-21DEDBDFCDD4}"/>
                </a:ext>
              </a:extLst>
            </p:cNvPr>
            <p:cNvSpPr txBox="1"/>
            <p:nvPr/>
          </p:nvSpPr>
          <p:spPr>
            <a:xfrm>
              <a:off x="1968500" y="5625233"/>
              <a:ext cx="685800" cy="369332"/>
            </a:xfrm>
            <a:prstGeom prst="rect">
              <a:avLst/>
            </a:prstGeom>
            <a:solidFill>
              <a:schemeClr val="tx1"/>
            </a:solidFill>
          </p:spPr>
          <p:txBody>
            <a:bodyPr wrap="square" rtlCol="0">
              <a:spAutoFit/>
            </a:bodyPr>
            <a:lstStyle/>
            <a:p>
              <a:r>
                <a:rPr lang="en-US" dirty="0">
                  <a:solidFill>
                    <a:schemeClr val="bg2"/>
                  </a:solidFill>
                </a:rPr>
                <a:t>AWS</a:t>
              </a:r>
            </a:p>
          </p:txBody>
        </p:sp>
        <p:sp>
          <p:nvSpPr>
            <p:cNvPr id="18" name="TextBox 17">
              <a:extLst>
                <a:ext uri="{FF2B5EF4-FFF2-40B4-BE49-F238E27FC236}">
                  <a16:creationId xmlns:a16="http://schemas.microsoft.com/office/drawing/2014/main" id="{48EA6789-1A9A-1945-9890-E797FF2AD393}"/>
                </a:ext>
              </a:extLst>
            </p:cNvPr>
            <p:cNvSpPr txBox="1"/>
            <p:nvPr/>
          </p:nvSpPr>
          <p:spPr>
            <a:xfrm>
              <a:off x="2758565" y="5579858"/>
              <a:ext cx="937938" cy="523220"/>
            </a:xfrm>
            <a:prstGeom prst="rect">
              <a:avLst/>
            </a:prstGeom>
            <a:solidFill>
              <a:schemeClr val="tx1"/>
            </a:solidFill>
          </p:spPr>
          <p:txBody>
            <a:bodyPr wrap="square" rtlCol="0">
              <a:spAutoFit/>
            </a:bodyPr>
            <a:lstStyle/>
            <a:p>
              <a:pPr algn="ctr"/>
              <a:r>
                <a:rPr lang="en-US" sz="1400" dirty="0">
                  <a:solidFill>
                    <a:schemeClr val="bg2"/>
                  </a:solidFill>
                </a:rPr>
                <a:t>Microsoft Azure</a:t>
              </a:r>
            </a:p>
          </p:txBody>
        </p:sp>
        <p:sp>
          <p:nvSpPr>
            <p:cNvPr id="19" name="TextBox 18">
              <a:extLst>
                <a:ext uri="{FF2B5EF4-FFF2-40B4-BE49-F238E27FC236}">
                  <a16:creationId xmlns:a16="http://schemas.microsoft.com/office/drawing/2014/main" id="{E3F583D5-EAC6-7E4E-A8DF-DCFDEE7CF5DD}"/>
                </a:ext>
              </a:extLst>
            </p:cNvPr>
            <p:cNvSpPr txBox="1"/>
            <p:nvPr/>
          </p:nvSpPr>
          <p:spPr>
            <a:xfrm>
              <a:off x="3696503" y="5579858"/>
              <a:ext cx="937938" cy="523220"/>
            </a:xfrm>
            <a:prstGeom prst="rect">
              <a:avLst/>
            </a:prstGeom>
            <a:solidFill>
              <a:schemeClr val="tx1"/>
            </a:solidFill>
          </p:spPr>
          <p:txBody>
            <a:bodyPr wrap="square" rtlCol="0">
              <a:spAutoFit/>
            </a:bodyPr>
            <a:lstStyle/>
            <a:p>
              <a:pPr algn="ctr"/>
              <a:r>
                <a:rPr lang="en-US" sz="1400" dirty="0">
                  <a:solidFill>
                    <a:schemeClr val="bg2"/>
                  </a:solidFill>
                </a:rPr>
                <a:t>Google Cloud</a:t>
              </a:r>
            </a:p>
          </p:txBody>
        </p:sp>
      </p:grpSp>
    </p:spTree>
    <p:extLst>
      <p:ext uri="{BB962C8B-B14F-4D97-AF65-F5344CB8AC3E}">
        <p14:creationId xmlns:p14="http://schemas.microsoft.com/office/powerpoint/2010/main" val="238788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lide Number Placeholder 1">
            <a:extLst>
              <a:ext uri="{FF2B5EF4-FFF2-40B4-BE49-F238E27FC236}">
                <a16:creationId xmlns:a16="http://schemas.microsoft.com/office/drawing/2014/main" id="{ADC6B06C-0DCB-C14B-B310-B8F30A594A04}"/>
              </a:ext>
            </a:extLst>
          </p:cNvPr>
          <p:cNvSpPr txBox="1">
            <a:spLocks/>
          </p:cNvSpPr>
          <p:nvPr/>
        </p:nvSpPr>
        <p:spPr>
          <a:xfrm>
            <a:off x="9282276" y="6561724"/>
            <a:ext cx="2743200" cy="18288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49" rtl="0" eaLnBrk="1" fontAlgn="auto" latinLnBrk="0" hangingPunct="1">
              <a:lnSpc>
                <a:spcPct val="100000"/>
              </a:lnSpc>
              <a:spcBef>
                <a:spcPts val="0"/>
              </a:spcBef>
              <a:spcAft>
                <a:spcPts val="0"/>
              </a:spcAft>
              <a:buClrTx/>
              <a:buSzTx/>
              <a:buFontTx/>
              <a:buNone/>
              <a:tabLst/>
              <a:defRPr/>
            </a:pPr>
            <a:fld id="{D0BE6F14-FF48-0F4F-A8AA-2E3F25371E4A}" type="slidenum">
              <a:rPr kumimoji="0" lang="en-US" sz="800" b="1" i="0" u="none" strike="noStrike" kern="1200" cap="none" spc="0" normalizeH="0" baseline="0" noProof="0">
                <a:ln>
                  <a:noFill/>
                </a:ln>
                <a:solidFill>
                  <a:srgbClr val="FFFFFF"/>
                </a:solidFill>
                <a:effectLst/>
                <a:uLnTx/>
                <a:uFillTx/>
                <a:latin typeface="IBM Plex Sans"/>
                <a:cs typeface="Arial" charset="0"/>
              </a:rPr>
              <a:pPr marL="0" marR="0" lvl="0" indent="0" algn="r" defTabSz="914249" rtl="0" eaLnBrk="1" fontAlgn="auto" latinLnBrk="0" hangingPunct="1">
                <a:lnSpc>
                  <a:spcPct val="100000"/>
                </a:lnSpc>
                <a:spcBef>
                  <a:spcPts val="0"/>
                </a:spcBef>
                <a:spcAft>
                  <a:spcPts val="0"/>
                </a:spcAft>
                <a:buClrTx/>
                <a:buSzTx/>
                <a:buFontTx/>
                <a:buNone/>
                <a:tabLst/>
                <a:defRPr/>
              </a:pPr>
              <a:t>6</a:t>
            </a:fld>
            <a:endParaRPr kumimoji="0" lang="en-US" sz="800" b="1" i="0" u="none" strike="noStrike" kern="1200" cap="none" spc="0" normalizeH="0" baseline="0" noProof="0" dirty="0">
              <a:ln>
                <a:noFill/>
              </a:ln>
              <a:solidFill>
                <a:srgbClr val="FFFFFF"/>
              </a:solidFill>
              <a:effectLst/>
              <a:uLnTx/>
              <a:uFillTx/>
              <a:latin typeface="IBM Plex Sans"/>
              <a:cs typeface="Arial" charset="0"/>
            </a:endParaRPr>
          </a:p>
        </p:txBody>
      </p:sp>
      <p:sp>
        <p:nvSpPr>
          <p:cNvPr id="53" name="Rectangle 52">
            <a:extLst>
              <a:ext uri="{FF2B5EF4-FFF2-40B4-BE49-F238E27FC236}">
                <a16:creationId xmlns:a16="http://schemas.microsoft.com/office/drawing/2014/main" id="{AE6FB88F-6E6C-6A47-A6CE-2B1EBAD78622}"/>
              </a:ext>
            </a:extLst>
          </p:cNvPr>
          <p:cNvSpPr/>
          <p:nvPr/>
        </p:nvSpPr>
        <p:spPr>
          <a:xfrm>
            <a:off x="305396" y="242624"/>
            <a:ext cx="11742321" cy="574453"/>
          </a:xfrm>
          <a:prstGeom prst="rect">
            <a:avLst/>
          </a:prstGeom>
        </p:spPr>
        <p:txBody>
          <a:bodyPr wrap="square" lIns="0" tIns="0" rIns="0" bIns="0">
            <a:spAutoFit/>
          </a:bodyPr>
          <a:lstStyle/>
          <a:p>
            <a:pPr marL="0" marR="0" lvl="0" indent="0" algn="l" defTabSz="609555" rtl="0" eaLnBrk="1" fontAlgn="auto" latinLnBrk="0" hangingPunct="1">
              <a:lnSpc>
                <a:spcPct val="100000"/>
              </a:lnSpc>
              <a:spcBef>
                <a:spcPts val="1467"/>
              </a:spcBef>
              <a:spcAft>
                <a:spcPts val="0"/>
              </a:spcAft>
              <a:buClrTx/>
              <a:buSzTx/>
              <a:buFontTx/>
              <a:buNone/>
              <a:tabLst/>
              <a:defRPr/>
            </a:pPr>
            <a:r>
              <a:rPr kumimoji="0" lang="en-US" sz="3733" b="0" i="0" u="none" strike="noStrike" kern="1200" cap="none" spc="0" normalizeH="0" baseline="0" noProof="0" dirty="0">
                <a:ln>
                  <a:noFill/>
                </a:ln>
                <a:solidFill>
                  <a:srgbClr val="FFFFFF"/>
                </a:solidFill>
                <a:effectLst/>
                <a:uLnTx/>
                <a:uFillTx/>
                <a:latin typeface="IBM Plex Sans"/>
                <a:ea typeface="+mn-ea"/>
                <a:cs typeface="Arial" pitchFamily="34" charset="0"/>
              </a:rPr>
              <a:t>Cloud Paks – Pre-integrated for cloud use cases</a:t>
            </a:r>
          </a:p>
        </p:txBody>
      </p:sp>
      <p:sp>
        <p:nvSpPr>
          <p:cNvPr id="76" name="Rectangle 75">
            <a:extLst>
              <a:ext uri="{FF2B5EF4-FFF2-40B4-BE49-F238E27FC236}">
                <a16:creationId xmlns:a16="http://schemas.microsoft.com/office/drawing/2014/main" id="{3C42B48B-3394-3048-A551-35E5D68D53BC}"/>
              </a:ext>
            </a:extLst>
          </p:cNvPr>
          <p:cNvSpPr/>
          <p:nvPr/>
        </p:nvSpPr>
        <p:spPr>
          <a:xfrm>
            <a:off x="449085" y="1108989"/>
            <a:ext cx="11742915" cy="420564"/>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Today, IBM offers clients </a:t>
            </a:r>
            <a:r>
              <a:rPr kumimoji="0" lang="en-US" sz="2133" b="0" i="1" u="none" strike="noStrike" kern="1200" cap="none" spc="0" normalizeH="0" baseline="0" noProof="0" dirty="0">
                <a:ln>
                  <a:noFill/>
                </a:ln>
                <a:solidFill>
                  <a:srgbClr val="00B0F0"/>
                </a:solidFill>
                <a:effectLst/>
                <a:uLnTx/>
                <a:uFillTx/>
                <a:latin typeface="IBM Plex Sans" panose="020B0503050203000203" pitchFamily="34" charset="77"/>
                <a:ea typeface="+mn-ea"/>
                <a:cs typeface="Arial" pitchFamily="34" charset="0"/>
              </a:rPr>
              <a:t>the first six Cloud Paks…</a:t>
            </a:r>
          </a:p>
        </p:txBody>
      </p:sp>
      <p:grpSp>
        <p:nvGrpSpPr>
          <p:cNvPr id="3" name="Group 2">
            <a:extLst>
              <a:ext uri="{FF2B5EF4-FFF2-40B4-BE49-F238E27FC236}">
                <a16:creationId xmlns:a16="http://schemas.microsoft.com/office/drawing/2014/main" id="{CC51EA7E-2053-D044-8DEA-8823E257B45B}"/>
              </a:ext>
            </a:extLst>
          </p:cNvPr>
          <p:cNvGrpSpPr/>
          <p:nvPr/>
        </p:nvGrpSpPr>
        <p:grpSpPr>
          <a:xfrm>
            <a:off x="10195833" y="1700642"/>
            <a:ext cx="1879927" cy="3594420"/>
            <a:chOff x="7536266" y="1287465"/>
            <a:chExt cx="1409945" cy="2695815"/>
          </a:xfrm>
        </p:grpSpPr>
        <p:sp>
          <p:nvSpPr>
            <p:cNvPr id="163" name="Rectangle 162">
              <a:extLst>
                <a:ext uri="{FF2B5EF4-FFF2-40B4-BE49-F238E27FC236}">
                  <a16:creationId xmlns:a16="http://schemas.microsoft.com/office/drawing/2014/main" id="{72250F87-1323-9B41-8880-41367D100349}"/>
                </a:ext>
              </a:extLst>
            </p:cNvPr>
            <p:cNvSpPr/>
            <p:nvPr/>
          </p:nvSpPr>
          <p:spPr>
            <a:xfrm>
              <a:off x="7536266" y="1287465"/>
              <a:ext cx="1409945" cy="2695815"/>
            </a:xfrm>
            <a:prstGeom prst="rect">
              <a:avLst/>
            </a:prstGeom>
            <a:solidFill>
              <a:schemeClr val="accent2"/>
            </a:solidFill>
          </p:spPr>
          <p:txBody>
            <a:bodyPr wrap="square" lIns="0" tIns="0" rIns="0" bIns="0" rtlCol="0" anchor="t">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b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br>
              <a: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t>Cloud Pak for Security</a:t>
              </a:r>
            </a:p>
          </p:txBody>
        </p:sp>
        <p:sp>
          <p:nvSpPr>
            <p:cNvPr id="164" name="Rectangle 163">
              <a:extLst>
                <a:ext uri="{FF2B5EF4-FFF2-40B4-BE49-F238E27FC236}">
                  <a16:creationId xmlns:a16="http://schemas.microsoft.com/office/drawing/2014/main" id="{0E370A88-EFDE-9A41-8BCB-9C75F793D692}"/>
                </a:ext>
              </a:extLst>
            </p:cNvPr>
            <p:cNvSpPr/>
            <p:nvPr/>
          </p:nvSpPr>
          <p:spPr>
            <a:xfrm>
              <a:off x="7580495" y="1943074"/>
              <a:ext cx="1312669" cy="1361416"/>
            </a:xfrm>
            <a:prstGeom prst="rect">
              <a:avLst/>
            </a:prstGeom>
            <a:solidFill>
              <a:schemeClr val="accent2">
                <a:lumMod val="20000"/>
                <a:lumOff val="80000"/>
              </a:schemeClr>
            </a:solidFill>
          </p:spPr>
          <p:txBody>
            <a:bodyPr wrap="square" lIns="0" tIns="0" rIns="0" bIns="0" rtlCol="0"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mn-ea"/>
                <a:cs typeface="Arial" pitchFamily="34" charset="0"/>
              </a:endParaRPr>
            </a:p>
          </p:txBody>
        </p:sp>
        <p:grpSp>
          <p:nvGrpSpPr>
            <p:cNvPr id="173" name="Group 172">
              <a:extLst>
                <a:ext uri="{FF2B5EF4-FFF2-40B4-BE49-F238E27FC236}">
                  <a16:creationId xmlns:a16="http://schemas.microsoft.com/office/drawing/2014/main" id="{9FC7C557-74CA-474F-83EC-EA19B36D8357}"/>
                </a:ext>
              </a:extLst>
            </p:cNvPr>
            <p:cNvGrpSpPr/>
            <p:nvPr/>
          </p:nvGrpSpPr>
          <p:grpSpPr>
            <a:xfrm>
              <a:off x="7583850" y="3398437"/>
              <a:ext cx="1246236" cy="394602"/>
              <a:chOff x="205522" y="3526080"/>
              <a:chExt cx="1246236" cy="394602"/>
            </a:xfrm>
          </p:grpSpPr>
          <p:sp>
            <p:nvSpPr>
              <p:cNvPr id="174" name="Rectangle 173">
                <a:extLst>
                  <a:ext uri="{FF2B5EF4-FFF2-40B4-BE49-F238E27FC236}">
                    <a16:creationId xmlns:a16="http://schemas.microsoft.com/office/drawing/2014/main" id="{4EBC2E74-B7EC-9A44-A366-80DD981FDE73}"/>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10584" marR="0" lvl="0" indent="0" algn="l" defTabSz="914377" rtl="0" eaLnBrk="1" fontAlgn="auto" latinLnBrk="0" hangingPunct="1">
                  <a:lnSpc>
                    <a:spcPct val="100000"/>
                  </a:lnSpc>
                  <a:spcBef>
                    <a:spcPts val="0"/>
                  </a:spcBef>
                  <a:spcAft>
                    <a:spcPts val="0"/>
                  </a:spcAft>
                  <a:buClrTx/>
                  <a:buSzTx/>
                  <a:buFontTx/>
                  <a:buNone/>
                  <a:tabLst>
                    <a:tab pos="376739" algn="l"/>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Container</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platform and</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operational services</a:t>
                </a:r>
              </a:p>
            </p:txBody>
          </p:sp>
          <p:pic>
            <p:nvPicPr>
              <p:cNvPr id="175" name="Picture 174">
                <a:extLst>
                  <a:ext uri="{FF2B5EF4-FFF2-40B4-BE49-F238E27FC236}">
                    <a16:creationId xmlns:a16="http://schemas.microsoft.com/office/drawing/2014/main" id="{5D97A07D-3750-4541-B409-2A71D984A55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5713" y="3532888"/>
                <a:ext cx="555131" cy="222532"/>
              </a:xfrm>
              <a:prstGeom prst="rect">
                <a:avLst/>
              </a:prstGeom>
            </p:spPr>
          </p:pic>
        </p:grpSp>
      </p:grpSp>
      <p:grpSp>
        <p:nvGrpSpPr>
          <p:cNvPr id="213" name="Group 212">
            <a:extLst>
              <a:ext uri="{FF2B5EF4-FFF2-40B4-BE49-F238E27FC236}">
                <a16:creationId xmlns:a16="http://schemas.microsoft.com/office/drawing/2014/main" id="{386D5B2A-8D11-F44D-A91C-6A125FE62F11}"/>
              </a:ext>
            </a:extLst>
          </p:cNvPr>
          <p:cNvGrpSpPr/>
          <p:nvPr/>
        </p:nvGrpSpPr>
        <p:grpSpPr>
          <a:xfrm>
            <a:off x="148170" y="1700642"/>
            <a:ext cx="1879927" cy="3594420"/>
            <a:chOff x="5963453" y="1293747"/>
            <a:chExt cx="1409945" cy="2695815"/>
          </a:xfrm>
        </p:grpSpPr>
        <p:sp>
          <p:nvSpPr>
            <p:cNvPr id="214" name="Rectangle 213">
              <a:extLst>
                <a:ext uri="{FF2B5EF4-FFF2-40B4-BE49-F238E27FC236}">
                  <a16:creationId xmlns:a16="http://schemas.microsoft.com/office/drawing/2014/main" id="{694B6ED8-85F4-0C4A-94D9-980B0A20C087}"/>
                </a:ext>
              </a:extLst>
            </p:cNvPr>
            <p:cNvSpPr/>
            <p:nvPr/>
          </p:nvSpPr>
          <p:spPr>
            <a:xfrm>
              <a:off x="5963453" y="1293747"/>
              <a:ext cx="1409945" cy="2695815"/>
            </a:xfrm>
            <a:prstGeom prst="rect">
              <a:avLst/>
            </a:prstGeom>
            <a:solidFill>
              <a:schemeClr val="accent2"/>
            </a:solidFill>
          </p:spPr>
          <p:txBody>
            <a:bodyPr wrap="square" lIns="0" tIns="0" rIns="0" bIns="0" rtlCol="0" anchor="t">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b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br>
              <a: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t>Cloud Pak for Applications</a:t>
              </a:r>
            </a:p>
          </p:txBody>
        </p:sp>
        <p:sp>
          <p:nvSpPr>
            <p:cNvPr id="215" name="Rectangle 214">
              <a:extLst>
                <a:ext uri="{FF2B5EF4-FFF2-40B4-BE49-F238E27FC236}">
                  <a16:creationId xmlns:a16="http://schemas.microsoft.com/office/drawing/2014/main" id="{F54AC301-CC3F-2848-817F-4896F4F85AE4}"/>
                </a:ext>
              </a:extLst>
            </p:cNvPr>
            <p:cNvSpPr/>
            <p:nvPr/>
          </p:nvSpPr>
          <p:spPr>
            <a:xfrm>
              <a:off x="6007682" y="1949356"/>
              <a:ext cx="1312669" cy="1361416"/>
            </a:xfrm>
            <a:prstGeom prst="rect">
              <a:avLst/>
            </a:prstGeom>
            <a:solidFill>
              <a:schemeClr val="accent2">
                <a:lumMod val="20000"/>
                <a:lumOff val="80000"/>
              </a:schemeClr>
            </a:solidFill>
          </p:spPr>
          <p:txBody>
            <a:bodyPr wrap="square" lIns="0" tIns="0" rIns="0" bIns="0" rtlCol="0"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mn-ea"/>
                <a:cs typeface="Arial" pitchFamily="34" charset="0"/>
              </a:endParaRPr>
            </a:p>
          </p:txBody>
        </p:sp>
        <p:sp>
          <p:nvSpPr>
            <p:cNvPr id="232" name="TextBox 231">
              <a:extLst>
                <a:ext uri="{FF2B5EF4-FFF2-40B4-BE49-F238E27FC236}">
                  <a16:creationId xmlns:a16="http://schemas.microsoft.com/office/drawing/2014/main" id="{3E984BD8-A866-714A-A216-0308B512E751}"/>
                </a:ext>
              </a:extLst>
            </p:cNvPr>
            <p:cNvSpPr txBox="1"/>
            <p:nvPr/>
          </p:nvSpPr>
          <p:spPr>
            <a:xfrm>
              <a:off x="6014452" y="2414971"/>
              <a:ext cx="641159" cy="215348"/>
            </a:xfrm>
            <a:prstGeom prst="rect">
              <a:avLst/>
            </a:prstGeom>
            <a:noFill/>
          </p:spPr>
          <p:txBody>
            <a:bodyPr wrap="square" lIns="0" tIns="0" rIns="0" bIns="0"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Developer &amp; DevOps Tools</a:t>
              </a:r>
            </a:p>
          </p:txBody>
        </p:sp>
        <p:sp>
          <p:nvSpPr>
            <p:cNvPr id="233" name="TextBox 232">
              <a:extLst>
                <a:ext uri="{FF2B5EF4-FFF2-40B4-BE49-F238E27FC236}">
                  <a16:creationId xmlns:a16="http://schemas.microsoft.com/office/drawing/2014/main" id="{BDC06761-0806-DB46-ABB2-6D3177501410}"/>
                </a:ext>
              </a:extLst>
            </p:cNvPr>
            <p:cNvSpPr txBox="1"/>
            <p:nvPr/>
          </p:nvSpPr>
          <p:spPr>
            <a:xfrm>
              <a:off x="6665099" y="2424072"/>
              <a:ext cx="641159" cy="215348"/>
            </a:xfrm>
            <a:prstGeom prst="rect">
              <a:avLst/>
            </a:prstGeom>
            <a:noFill/>
          </p:spPr>
          <p:txBody>
            <a:bodyPr wrap="square" lIns="0" tIns="0" rIns="0" bIns="0"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Modernization</a:t>
              </a:r>
            </a:p>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Toolkit</a:t>
              </a:r>
            </a:p>
          </p:txBody>
        </p:sp>
        <p:sp>
          <p:nvSpPr>
            <p:cNvPr id="234" name="TextBox 233">
              <a:extLst>
                <a:ext uri="{FF2B5EF4-FFF2-40B4-BE49-F238E27FC236}">
                  <a16:creationId xmlns:a16="http://schemas.microsoft.com/office/drawing/2014/main" id="{8483E76D-2D49-E746-84BA-0CAEC7285F52}"/>
                </a:ext>
              </a:extLst>
            </p:cNvPr>
            <p:cNvSpPr txBox="1"/>
            <p:nvPr/>
          </p:nvSpPr>
          <p:spPr>
            <a:xfrm>
              <a:off x="6098676" y="3116089"/>
              <a:ext cx="1158596" cy="107674"/>
            </a:xfrm>
            <a:prstGeom prst="rect">
              <a:avLst/>
            </a:prstGeom>
            <a:noFill/>
          </p:spPr>
          <p:txBody>
            <a:bodyPr wrap="square" lIns="0" tIns="0" rIns="0" bIns="0"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Frameworks and Runtimes</a:t>
              </a:r>
            </a:p>
          </p:txBody>
        </p:sp>
        <p:pic>
          <p:nvPicPr>
            <p:cNvPr id="235" name="Picture 234">
              <a:extLst>
                <a:ext uri="{FF2B5EF4-FFF2-40B4-BE49-F238E27FC236}">
                  <a16:creationId xmlns:a16="http://schemas.microsoft.com/office/drawing/2014/main" id="{AA2A590E-3158-D745-9038-21021C506CD7}"/>
                </a:ext>
              </a:extLst>
            </p:cNvPr>
            <p:cNvPicPr>
              <a:picLocks/>
            </p:cNvPicPr>
            <p:nvPr/>
          </p:nvPicPr>
          <p:blipFill>
            <a:blip r:embed="rId4" cstate="print">
              <a:extLst>
                <a:ext uri="{28A0092B-C50C-407E-A947-70E740481C1C}">
                  <a14:useLocalDpi xmlns:a14="http://schemas.microsoft.com/office/drawing/2010/main"/>
                </a:ext>
              </a:extLst>
            </a:blip>
            <a:stretch>
              <a:fillRect/>
            </a:stretch>
          </p:blipFill>
          <p:spPr>
            <a:xfrm flipH="1">
              <a:off x="6208776" y="2116988"/>
              <a:ext cx="281324" cy="283387"/>
            </a:xfrm>
            <a:prstGeom prst="rect">
              <a:avLst/>
            </a:prstGeom>
          </p:spPr>
        </p:pic>
        <p:pic>
          <p:nvPicPr>
            <p:cNvPr id="236" name="Picture 235">
              <a:extLst>
                <a:ext uri="{FF2B5EF4-FFF2-40B4-BE49-F238E27FC236}">
                  <a16:creationId xmlns:a16="http://schemas.microsoft.com/office/drawing/2014/main" id="{70AAA90D-9BBD-EB4D-94B6-ACA9FEDD2AEA}"/>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6841829" y="2114004"/>
              <a:ext cx="288826" cy="290944"/>
            </a:xfrm>
            <a:prstGeom prst="rect">
              <a:avLst/>
            </a:prstGeom>
          </p:spPr>
        </p:pic>
        <p:pic>
          <p:nvPicPr>
            <p:cNvPr id="237" name="Picture 236">
              <a:extLst>
                <a:ext uri="{FF2B5EF4-FFF2-40B4-BE49-F238E27FC236}">
                  <a16:creationId xmlns:a16="http://schemas.microsoft.com/office/drawing/2014/main" id="{230E4A48-A503-404F-A506-D01FB6EFF766}"/>
                </a:ext>
              </a:extLst>
            </p:cNvPr>
            <p:cNvPicPr>
              <a:picLocks/>
            </p:cNvPicPr>
            <p:nvPr/>
          </p:nvPicPr>
          <p:blipFill>
            <a:blip r:embed="rId6" cstate="print">
              <a:extLst>
                <a:ext uri="{28A0092B-C50C-407E-A947-70E740481C1C}">
                  <a14:useLocalDpi xmlns:a14="http://schemas.microsoft.com/office/drawing/2010/main"/>
                </a:ext>
              </a:extLst>
            </a:blip>
            <a:stretch>
              <a:fillRect/>
            </a:stretch>
          </p:blipFill>
          <p:spPr>
            <a:xfrm>
              <a:off x="6529241" y="2821211"/>
              <a:ext cx="252738" cy="254591"/>
            </a:xfrm>
            <a:prstGeom prst="rect">
              <a:avLst/>
            </a:prstGeom>
          </p:spPr>
        </p:pic>
        <p:grpSp>
          <p:nvGrpSpPr>
            <p:cNvPr id="238" name="Group 237">
              <a:extLst>
                <a:ext uri="{FF2B5EF4-FFF2-40B4-BE49-F238E27FC236}">
                  <a16:creationId xmlns:a16="http://schemas.microsoft.com/office/drawing/2014/main" id="{466ED986-AC39-4640-834F-99D946974D78}"/>
                </a:ext>
              </a:extLst>
            </p:cNvPr>
            <p:cNvGrpSpPr/>
            <p:nvPr/>
          </p:nvGrpSpPr>
          <p:grpSpPr>
            <a:xfrm>
              <a:off x="6011037" y="3404719"/>
              <a:ext cx="1246236" cy="394602"/>
              <a:chOff x="205522" y="3526080"/>
              <a:chExt cx="1246236" cy="394602"/>
            </a:xfrm>
          </p:grpSpPr>
          <p:sp>
            <p:nvSpPr>
              <p:cNvPr id="239" name="Rectangle 238">
                <a:extLst>
                  <a:ext uri="{FF2B5EF4-FFF2-40B4-BE49-F238E27FC236}">
                    <a16:creationId xmlns:a16="http://schemas.microsoft.com/office/drawing/2014/main" id="{69459F4E-64FD-A64B-94FB-9D9CB0BE10B9}"/>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10584" marR="0" lvl="0" indent="0" algn="l" defTabSz="914377" rtl="0" eaLnBrk="1" fontAlgn="auto" latinLnBrk="0" hangingPunct="1">
                  <a:lnSpc>
                    <a:spcPct val="100000"/>
                  </a:lnSpc>
                  <a:spcBef>
                    <a:spcPts val="0"/>
                  </a:spcBef>
                  <a:spcAft>
                    <a:spcPts val="0"/>
                  </a:spcAft>
                  <a:buClrTx/>
                  <a:buSzTx/>
                  <a:buFontTx/>
                  <a:buNone/>
                  <a:tabLst>
                    <a:tab pos="376739" algn="l"/>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Container</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platform and</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operational services</a:t>
                </a:r>
              </a:p>
            </p:txBody>
          </p:sp>
          <p:pic>
            <p:nvPicPr>
              <p:cNvPr id="240" name="Picture 239">
                <a:extLst>
                  <a:ext uri="{FF2B5EF4-FFF2-40B4-BE49-F238E27FC236}">
                    <a16:creationId xmlns:a16="http://schemas.microsoft.com/office/drawing/2014/main" id="{EF1DF031-F82A-0744-8D0A-ABE180ED57A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5713" y="3532888"/>
                <a:ext cx="555131" cy="222532"/>
              </a:xfrm>
              <a:prstGeom prst="rect">
                <a:avLst/>
              </a:prstGeom>
            </p:spPr>
          </p:pic>
        </p:grpSp>
      </p:grpSp>
      <p:grpSp>
        <p:nvGrpSpPr>
          <p:cNvPr id="4" name="Group 3">
            <a:extLst>
              <a:ext uri="{FF2B5EF4-FFF2-40B4-BE49-F238E27FC236}">
                <a16:creationId xmlns:a16="http://schemas.microsoft.com/office/drawing/2014/main" id="{70335806-3364-8048-83B3-BA8594132EF9}"/>
              </a:ext>
            </a:extLst>
          </p:cNvPr>
          <p:cNvGrpSpPr/>
          <p:nvPr/>
        </p:nvGrpSpPr>
        <p:grpSpPr>
          <a:xfrm>
            <a:off x="2169941" y="1700642"/>
            <a:ext cx="1879927" cy="3594420"/>
            <a:chOff x="1627454" y="1275480"/>
            <a:chExt cx="1409945" cy="2695815"/>
          </a:xfrm>
        </p:grpSpPr>
        <p:grpSp>
          <p:nvGrpSpPr>
            <p:cNvPr id="201" name="Group 200">
              <a:extLst>
                <a:ext uri="{FF2B5EF4-FFF2-40B4-BE49-F238E27FC236}">
                  <a16:creationId xmlns:a16="http://schemas.microsoft.com/office/drawing/2014/main" id="{878C8F28-F8F8-234A-B28E-FB8CB5F1ADA9}"/>
                </a:ext>
              </a:extLst>
            </p:cNvPr>
            <p:cNvGrpSpPr/>
            <p:nvPr/>
          </p:nvGrpSpPr>
          <p:grpSpPr>
            <a:xfrm>
              <a:off x="1627454" y="1275480"/>
              <a:ext cx="1409945" cy="2695815"/>
              <a:chOff x="5963453" y="1293747"/>
              <a:chExt cx="1409945" cy="2695815"/>
            </a:xfrm>
          </p:grpSpPr>
          <p:sp>
            <p:nvSpPr>
              <p:cNvPr id="202" name="Rectangle 201">
                <a:extLst>
                  <a:ext uri="{FF2B5EF4-FFF2-40B4-BE49-F238E27FC236}">
                    <a16:creationId xmlns:a16="http://schemas.microsoft.com/office/drawing/2014/main" id="{48FFD234-1732-4C49-B1FF-B7627BE66A51}"/>
                  </a:ext>
                </a:extLst>
              </p:cNvPr>
              <p:cNvSpPr/>
              <p:nvPr/>
            </p:nvSpPr>
            <p:spPr>
              <a:xfrm>
                <a:off x="5963453" y="1293747"/>
                <a:ext cx="1409945" cy="2695815"/>
              </a:xfrm>
              <a:prstGeom prst="rect">
                <a:avLst/>
              </a:prstGeom>
              <a:solidFill>
                <a:schemeClr val="accent2"/>
              </a:solidFill>
            </p:spPr>
            <p:txBody>
              <a:bodyPr wrap="square" lIns="0" tIns="0" rIns="0" bIns="0" rtlCol="0" anchor="t">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b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br>
                <a: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t>Cloud Pak for </a:t>
                </a:r>
              </a:p>
              <a:p>
                <a:pPr marL="0" marR="0" lvl="0" indent="0" algn="ctr" defTabSz="914309"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t>Data</a:t>
                </a:r>
              </a:p>
            </p:txBody>
          </p:sp>
          <p:sp>
            <p:nvSpPr>
              <p:cNvPr id="203" name="Rectangle 202">
                <a:extLst>
                  <a:ext uri="{FF2B5EF4-FFF2-40B4-BE49-F238E27FC236}">
                    <a16:creationId xmlns:a16="http://schemas.microsoft.com/office/drawing/2014/main" id="{19A8FC81-69E2-1144-B88F-BA92FFF3706D}"/>
                  </a:ext>
                </a:extLst>
              </p:cNvPr>
              <p:cNvSpPr/>
              <p:nvPr/>
            </p:nvSpPr>
            <p:spPr>
              <a:xfrm>
                <a:off x="6007682" y="1949356"/>
                <a:ext cx="1312669" cy="1361416"/>
              </a:xfrm>
              <a:prstGeom prst="rect">
                <a:avLst/>
              </a:prstGeom>
              <a:solidFill>
                <a:schemeClr val="accent2">
                  <a:lumMod val="20000"/>
                  <a:lumOff val="80000"/>
                </a:schemeClr>
              </a:solidFill>
            </p:spPr>
            <p:txBody>
              <a:bodyPr wrap="square" lIns="0" tIns="0" rIns="0" bIns="0" rtlCol="0"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mn-ea"/>
                  <a:cs typeface="Arial" pitchFamily="34" charset="0"/>
                </a:endParaRPr>
              </a:p>
            </p:txBody>
          </p:sp>
          <p:grpSp>
            <p:nvGrpSpPr>
              <p:cNvPr id="210" name="Group 209">
                <a:extLst>
                  <a:ext uri="{FF2B5EF4-FFF2-40B4-BE49-F238E27FC236}">
                    <a16:creationId xmlns:a16="http://schemas.microsoft.com/office/drawing/2014/main" id="{6D71B986-7633-CF49-8D80-476BB47981F3}"/>
                  </a:ext>
                </a:extLst>
              </p:cNvPr>
              <p:cNvGrpSpPr/>
              <p:nvPr/>
            </p:nvGrpSpPr>
            <p:grpSpPr>
              <a:xfrm>
                <a:off x="6011037" y="3404719"/>
                <a:ext cx="1246236" cy="394602"/>
                <a:chOff x="205522" y="3526080"/>
                <a:chExt cx="1246236" cy="394602"/>
              </a:xfrm>
            </p:grpSpPr>
            <p:sp>
              <p:nvSpPr>
                <p:cNvPr id="211" name="Rectangle 210">
                  <a:extLst>
                    <a:ext uri="{FF2B5EF4-FFF2-40B4-BE49-F238E27FC236}">
                      <a16:creationId xmlns:a16="http://schemas.microsoft.com/office/drawing/2014/main" id="{FCA373CD-5125-9747-9076-950F55FDB7AB}"/>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10584" marR="0" lvl="0" indent="0" algn="l" defTabSz="914377" rtl="0" eaLnBrk="1" fontAlgn="auto" latinLnBrk="0" hangingPunct="1">
                    <a:lnSpc>
                      <a:spcPct val="100000"/>
                    </a:lnSpc>
                    <a:spcBef>
                      <a:spcPts val="0"/>
                    </a:spcBef>
                    <a:spcAft>
                      <a:spcPts val="0"/>
                    </a:spcAft>
                    <a:buClrTx/>
                    <a:buSzTx/>
                    <a:buFontTx/>
                    <a:buNone/>
                    <a:tabLst>
                      <a:tab pos="376739" algn="l"/>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Container</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platform and</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operational services</a:t>
                  </a:r>
                </a:p>
              </p:txBody>
            </p:sp>
            <p:pic>
              <p:nvPicPr>
                <p:cNvPr id="212" name="Picture 211">
                  <a:extLst>
                    <a:ext uri="{FF2B5EF4-FFF2-40B4-BE49-F238E27FC236}">
                      <a16:creationId xmlns:a16="http://schemas.microsoft.com/office/drawing/2014/main" id="{33DFFBC1-08B4-9C44-8EC0-456C6F425B5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5713" y="3532888"/>
                  <a:ext cx="555131" cy="222532"/>
                </a:xfrm>
                <a:prstGeom prst="rect">
                  <a:avLst/>
                </a:prstGeom>
              </p:spPr>
            </p:pic>
          </p:grpSp>
        </p:grpSp>
        <p:sp>
          <p:nvSpPr>
            <p:cNvPr id="241" name="TextBox 240">
              <a:extLst>
                <a:ext uri="{FF2B5EF4-FFF2-40B4-BE49-F238E27FC236}">
                  <a16:creationId xmlns:a16="http://schemas.microsoft.com/office/drawing/2014/main" id="{14DB63A2-05B7-2C4D-A618-626336B27B5E}"/>
                </a:ext>
              </a:extLst>
            </p:cNvPr>
            <p:cNvSpPr txBox="1"/>
            <p:nvPr/>
          </p:nvSpPr>
          <p:spPr>
            <a:xfrm>
              <a:off x="1670404" y="2445863"/>
              <a:ext cx="641159" cy="107674"/>
            </a:xfrm>
            <a:prstGeom prst="rect">
              <a:avLst/>
            </a:prstGeom>
            <a:noFill/>
            <a:ln>
              <a:noFill/>
            </a:ln>
          </p:spPr>
          <p:txBody>
            <a:bodyPr wrap="square" lIns="0" tIns="0" rIns="0" bIns="0"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Organize</a:t>
              </a:r>
            </a:p>
          </p:txBody>
        </p:sp>
        <p:sp>
          <p:nvSpPr>
            <p:cNvPr id="242" name="TextBox 241">
              <a:extLst>
                <a:ext uri="{FF2B5EF4-FFF2-40B4-BE49-F238E27FC236}">
                  <a16:creationId xmlns:a16="http://schemas.microsoft.com/office/drawing/2014/main" id="{607B99AC-4936-2C4C-8084-BD3235079E5F}"/>
                </a:ext>
              </a:extLst>
            </p:cNvPr>
            <p:cNvSpPr txBox="1"/>
            <p:nvPr/>
          </p:nvSpPr>
          <p:spPr>
            <a:xfrm>
              <a:off x="2321051" y="2454963"/>
              <a:ext cx="641159" cy="107674"/>
            </a:xfrm>
            <a:prstGeom prst="rect">
              <a:avLst/>
            </a:prstGeom>
            <a:noFill/>
            <a:ln>
              <a:noFill/>
            </a:ln>
          </p:spPr>
          <p:txBody>
            <a:bodyPr wrap="square" lIns="0" tIns="0" rIns="0" bIns="0"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Analyze</a:t>
              </a:r>
            </a:p>
          </p:txBody>
        </p:sp>
        <p:sp>
          <p:nvSpPr>
            <p:cNvPr id="243" name="TextBox 242">
              <a:extLst>
                <a:ext uri="{FF2B5EF4-FFF2-40B4-BE49-F238E27FC236}">
                  <a16:creationId xmlns:a16="http://schemas.microsoft.com/office/drawing/2014/main" id="{2130B023-A2A7-7E44-ADDC-764049442162}"/>
                </a:ext>
              </a:extLst>
            </p:cNvPr>
            <p:cNvSpPr txBox="1"/>
            <p:nvPr/>
          </p:nvSpPr>
          <p:spPr>
            <a:xfrm>
              <a:off x="1777537" y="3088630"/>
              <a:ext cx="1070868" cy="107674"/>
            </a:xfrm>
            <a:prstGeom prst="rect">
              <a:avLst/>
            </a:prstGeom>
            <a:noFill/>
            <a:ln>
              <a:noFill/>
            </a:ln>
          </p:spPr>
          <p:txBody>
            <a:bodyPr wrap="square" lIns="0" tIns="0" rIns="0" bIns="0"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Collect</a:t>
              </a:r>
            </a:p>
          </p:txBody>
        </p:sp>
        <p:pic>
          <p:nvPicPr>
            <p:cNvPr id="244" name="Picture 243">
              <a:extLst>
                <a:ext uri="{FF2B5EF4-FFF2-40B4-BE49-F238E27FC236}">
                  <a16:creationId xmlns:a16="http://schemas.microsoft.com/office/drawing/2014/main" id="{03A3407B-754B-3748-BEEF-E6B619D45993}"/>
                </a:ext>
              </a:extLst>
            </p:cNvPr>
            <p:cNvPicPr>
              <a:picLocks/>
            </p:cNvPicPr>
            <p:nvPr/>
          </p:nvPicPr>
          <p:blipFill>
            <a:blip r:embed="rId7" cstate="print">
              <a:extLst>
                <a:ext uri="{28A0092B-C50C-407E-A947-70E740481C1C}">
                  <a14:useLocalDpi xmlns:a14="http://schemas.microsoft.com/office/drawing/2010/main"/>
                </a:ext>
              </a:extLst>
            </a:blip>
            <a:stretch>
              <a:fillRect/>
            </a:stretch>
          </p:blipFill>
          <p:spPr>
            <a:xfrm>
              <a:off x="1816564" y="2089044"/>
              <a:ext cx="383166" cy="357335"/>
            </a:xfrm>
            <a:prstGeom prst="rect">
              <a:avLst/>
            </a:prstGeom>
          </p:spPr>
        </p:pic>
        <p:pic>
          <p:nvPicPr>
            <p:cNvPr id="245" name="Picture 244">
              <a:extLst>
                <a:ext uri="{FF2B5EF4-FFF2-40B4-BE49-F238E27FC236}">
                  <a16:creationId xmlns:a16="http://schemas.microsoft.com/office/drawing/2014/main" id="{749E9A2F-CA28-9A41-AB44-0344FA520BCB}"/>
                </a:ext>
              </a:extLst>
            </p:cNvPr>
            <p:cNvPicPr>
              <a:picLocks/>
            </p:cNvPicPr>
            <p:nvPr/>
          </p:nvPicPr>
          <p:blipFill>
            <a:blip r:embed="rId8" cstate="print">
              <a:extLst>
                <a:ext uri="{28A0092B-C50C-407E-A947-70E740481C1C}">
                  <a14:useLocalDpi xmlns:a14="http://schemas.microsoft.com/office/drawing/2010/main"/>
                </a:ext>
              </a:extLst>
            </a:blip>
            <a:stretch>
              <a:fillRect/>
            </a:stretch>
          </p:blipFill>
          <p:spPr>
            <a:xfrm>
              <a:off x="2496101" y="2089045"/>
              <a:ext cx="280207" cy="307258"/>
            </a:xfrm>
            <a:prstGeom prst="rect">
              <a:avLst/>
            </a:prstGeom>
          </p:spPr>
        </p:pic>
        <p:pic>
          <p:nvPicPr>
            <p:cNvPr id="246" name="Picture 245">
              <a:extLst>
                <a:ext uri="{FF2B5EF4-FFF2-40B4-BE49-F238E27FC236}">
                  <a16:creationId xmlns:a16="http://schemas.microsoft.com/office/drawing/2014/main" id="{A94D60D4-1451-4D4F-B7FF-766A7CE7D820}"/>
                </a:ext>
              </a:extLst>
            </p:cNvPr>
            <p:cNvPicPr>
              <a:picLocks/>
            </p:cNvPicPr>
            <p:nvPr/>
          </p:nvPicPr>
          <p:blipFill>
            <a:blip r:embed="rId9" cstate="print">
              <a:extLst>
                <a:ext uri="{28A0092B-C50C-407E-A947-70E740481C1C}">
                  <a14:useLocalDpi xmlns:a14="http://schemas.microsoft.com/office/drawing/2010/main"/>
                </a:ext>
              </a:extLst>
            </a:blip>
            <a:stretch>
              <a:fillRect/>
            </a:stretch>
          </p:blipFill>
          <p:spPr>
            <a:xfrm>
              <a:off x="2124765" y="2747526"/>
              <a:ext cx="388620" cy="388620"/>
            </a:xfrm>
            <a:prstGeom prst="rect">
              <a:avLst/>
            </a:prstGeom>
          </p:spPr>
        </p:pic>
      </p:grpSp>
      <p:grpSp>
        <p:nvGrpSpPr>
          <p:cNvPr id="5" name="Group 4">
            <a:extLst>
              <a:ext uri="{FF2B5EF4-FFF2-40B4-BE49-F238E27FC236}">
                <a16:creationId xmlns:a16="http://schemas.microsoft.com/office/drawing/2014/main" id="{61917959-A996-8441-A315-7A13AC12D3E4}"/>
              </a:ext>
            </a:extLst>
          </p:cNvPr>
          <p:cNvGrpSpPr/>
          <p:nvPr/>
        </p:nvGrpSpPr>
        <p:grpSpPr>
          <a:xfrm>
            <a:off x="4173799" y="1700642"/>
            <a:ext cx="1879927" cy="3594420"/>
            <a:chOff x="3130348" y="1275480"/>
            <a:chExt cx="1409945" cy="2695815"/>
          </a:xfrm>
        </p:grpSpPr>
        <p:grpSp>
          <p:nvGrpSpPr>
            <p:cNvPr id="189" name="Group 188">
              <a:extLst>
                <a:ext uri="{FF2B5EF4-FFF2-40B4-BE49-F238E27FC236}">
                  <a16:creationId xmlns:a16="http://schemas.microsoft.com/office/drawing/2014/main" id="{F6259912-B9C3-D747-8E87-EC74C075717B}"/>
                </a:ext>
              </a:extLst>
            </p:cNvPr>
            <p:cNvGrpSpPr/>
            <p:nvPr/>
          </p:nvGrpSpPr>
          <p:grpSpPr>
            <a:xfrm>
              <a:off x="3130348" y="1275480"/>
              <a:ext cx="1409945" cy="2695815"/>
              <a:chOff x="5963453" y="1293747"/>
              <a:chExt cx="1409945" cy="2695815"/>
            </a:xfrm>
          </p:grpSpPr>
          <p:sp>
            <p:nvSpPr>
              <p:cNvPr id="190" name="Rectangle 189">
                <a:extLst>
                  <a:ext uri="{FF2B5EF4-FFF2-40B4-BE49-F238E27FC236}">
                    <a16:creationId xmlns:a16="http://schemas.microsoft.com/office/drawing/2014/main" id="{4BFAD793-CF0C-D44D-AB76-B5938B7462D7}"/>
                  </a:ext>
                </a:extLst>
              </p:cNvPr>
              <p:cNvSpPr/>
              <p:nvPr/>
            </p:nvSpPr>
            <p:spPr>
              <a:xfrm>
                <a:off x="5963453" y="1293747"/>
                <a:ext cx="1409945" cy="2695815"/>
              </a:xfrm>
              <a:prstGeom prst="rect">
                <a:avLst/>
              </a:prstGeom>
              <a:solidFill>
                <a:schemeClr val="accent2"/>
              </a:solidFill>
            </p:spPr>
            <p:txBody>
              <a:bodyPr wrap="square" lIns="0" tIns="0" rIns="0" bIns="0" rtlCol="0" anchor="t">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b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br>
                <a: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t>Cloud Pak for Integration</a:t>
                </a:r>
              </a:p>
            </p:txBody>
          </p:sp>
          <p:sp>
            <p:nvSpPr>
              <p:cNvPr id="191" name="Rectangle 190">
                <a:extLst>
                  <a:ext uri="{FF2B5EF4-FFF2-40B4-BE49-F238E27FC236}">
                    <a16:creationId xmlns:a16="http://schemas.microsoft.com/office/drawing/2014/main" id="{A6533CE5-A5E6-8847-A38D-602385DB48CF}"/>
                  </a:ext>
                </a:extLst>
              </p:cNvPr>
              <p:cNvSpPr/>
              <p:nvPr/>
            </p:nvSpPr>
            <p:spPr>
              <a:xfrm>
                <a:off x="6007682" y="1949356"/>
                <a:ext cx="1312669" cy="1361416"/>
              </a:xfrm>
              <a:prstGeom prst="rect">
                <a:avLst/>
              </a:prstGeom>
              <a:solidFill>
                <a:schemeClr val="accent2">
                  <a:lumMod val="20000"/>
                  <a:lumOff val="80000"/>
                </a:schemeClr>
              </a:solidFill>
            </p:spPr>
            <p:txBody>
              <a:bodyPr wrap="square" lIns="0" tIns="0" rIns="0" bIns="0" rtlCol="0"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mn-ea"/>
                  <a:cs typeface="Arial" pitchFamily="34" charset="0"/>
                </a:endParaRPr>
              </a:p>
            </p:txBody>
          </p:sp>
          <p:grpSp>
            <p:nvGrpSpPr>
              <p:cNvPr id="198" name="Group 197">
                <a:extLst>
                  <a:ext uri="{FF2B5EF4-FFF2-40B4-BE49-F238E27FC236}">
                    <a16:creationId xmlns:a16="http://schemas.microsoft.com/office/drawing/2014/main" id="{97ED0CF7-C287-6A45-B5CC-4070931D1E18}"/>
                  </a:ext>
                </a:extLst>
              </p:cNvPr>
              <p:cNvGrpSpPr/>
              <p:nvPr/>
            </p:nvGrpSpPr>
            <p:grpSpPr>
              <a:xfrm>
                <a:off x="6011037" y="3404719"/>
                <a:ext cx="1246236" cy="394602"/>
                <a:chOff x="205522" y="3526080"/>
                <a:chExt cx="1246236" cy="394602"/>
              </a:xfrm>
            </p:grpSpPr>
            <p:sp>
              <p:nvSpPr>
                <p:cNvPr id="199" name="Rectangle 198">
                  <a:extLst>
                    <a:ext uri="{FF2B5EF4-FFF2-40B4-BE49-F238E27FC236}">
                      <a16:creationId xmlns:a16="http://schemas.microsoft.com/office/drawing/2014/main" id="{355F25A4-0A2B-064A-AD7F-3F67A31AF015}"/>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10584" marR="0" lvl="0" indent="0" algn="l" defTabSz="914377" rtl="0" eaLnBrk="1" fontAlgn="auto" latinLnBrk="0" hangingPunct="1">
                    <a:lnSpc>
                      <a:spcPct val="100000"/>
                    </a:lnSpc>
                    <a:spcBef>
                      <a:spcPts val="0"/>
                    </a:spcBef>
                    <a:spcAft>
                      <a:spcPts val="0"/>
                    </a:spcAft>
                    <a:buClrTx/>
                    <a:buSzTx/>
                    <a:buFontTx/>
                    <a:buNone/>
                    <a:tabLst>
                      <a:tab pos="376739" algn="l"/>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Container</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platform and</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operational services</a:t>
                  </a:r>
                </a:p>
              </p:txBody>
            </p:sp>
            <p:pic>
              <p:nvPicPr>
                <p:cNvPr id="200" name="Picture 199">
                  <a:extLst>
                    <a:ext uri="{FF2B5EF4-FFF2-40B4-BE49-F238E27FC236}">
                      <a16:creationId xmlns:a16="http://schemas.microsoft.com/office/drawing/2014/main" id="{A1AF55B6-204A-A644-A4E0-50EB40E5CB7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5713" y="3532888"/>
                  <a:ext cx="555131" cy="222532"/>
                </a:xfrm>
                <a:prstGeom prst="rect">
                  <a:avLst/>
                </a:prstGeom>
              </p:spPr>
            </p:pic>
          </p:grpSp>
        </p:grpSp>
        <p:sp>
          <p:nvSpPr>
            <p:cNvPr id="247" name="TextBox 246">
              <a:extLst>
                <a:ext uri="{FF2B5EF4-FFF2-40B4-BE49-F238E27FC236}">
                  <a16:creationId xmlns:a16="http://schemas.microsoft.com/office/drawing/2014/main" id="{D5B81D93-149B-6A4B-ADFD-5E179AFDD22D}"/>
                </a:ext>
              </a:extLst>
            </p:cNvPr>
            <p:cNvSpPr txBox="1"/>
            <p:nvPr/>
          </p:nvSpPr>
          <p:spPr>
            <a:xfrm>
              <a:off x="3222130" y="2403180"/>
              <a:ext cx="510482" cy="215348"/>
            </a:xfrm>
            <a:prstGeom prst="rect">
              <a:avLst/>
            </a:prstGeom>
            <a:noFill/>
          </p:spPr>
          <p:txBody>
            <a:bodyPr wrap="square" lIns="0" tIns="0" rIns="0" bIns="0" rtlCol="0">
              <a:spAutoFit/>
            </a:bodyPr>
            <a:lstStyle/>
            <a:p>
              <a:pPr marL="0" marR="0" lvl="0" indent="0" algn="ctr" defTabSz="121907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API Lifecycle</a:t>
              </a:r>
            </a:p>
          </p:txBody>
        </p:sp>
        <p:sp>
          <p:nvSpPr>
            <p:cNvPr id="248" name="TextBox 247">
              <a:extLst>
                <a:ext uri="{FF2B5EF4-FFF2-40B4-BE49-F238E27FC236}">
                  <a16:creationId xmlns:a16="http://schemas.microsoft.com/office/drawing/2014/main" id="{76288D34-E62F-2F49-BD78-3A32212A43D9}"/>
                </a:ext>
              </a:extLst>
            </p:cNvPr>
            <p:cNvSpPr txBox="1"/>
            <p:nvPr/>
          </p:nvSpPr>
          <p:spPr>
            <a:xfrm>
              <a:off x="3986268" y="2418892"/>
              <a:ext cx="446036" cy="215348"/>
            </a:xfrm>
            <a:prstGeom prst="rect">
              <a:avLst/>
            </a:prstGeom>
            <a:noFill/>
          </p:spPr>
          <p:txBody>
            <a:bodyPr wrap="none" lIns="0" tIns="0" rIns="0" bIns="0" rtlCol="0">
              <a:spAutoFit/>
            </a:bodyPr>
            <a:lstStyle/>
            <a:p>
              <a:pPr marL="0" marR="0" lvl="0" indent="0" algn="ctr" defTabSz="121907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Messaging </a:t>
              </a:r>
            </a:p>
            <a:p>
              <a:pPr marL="0" marR="0" lvl="0" indent="0" algn="ctr" defTabSz="121907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and Events</a:t>
              </a:r>
            </a:p>
          </p:txBody>
        </p:sp>
        <p:sp>
          <p:nvSpPr>
            <p:cNvPr id="249" name="TextBox 248">
              <a:extLst>
                <a:ext uri="{FF2B5EF4-FFF2-40B4-BE49-F238E27FC236}">
                  <a16:creationId xmlns:a16="http://schemas.microsoft.com/office/drawing/2014/main" id="{4065B673-4A0C-884D-9452-AC7D6AAED852}"/>
                </a:ext>
              </a:extLst>
            </p:cNvPr>
            <p:cNvSpPr txBox="1"/>
            <p:nvPr/>
          </p:nvSpPr>
          <p:spPr>
            <a:xfrm>
              <a:off x="3326919" y="3091704"/>
              <a:ext cx="1082506" cy="107674"/>
            </a:xfrm>
            <a:prstGeom prst="rect">
              <a:avLst/>
            </a:prstGeom>
            <a:noFill/>
          </p:spPr>
          <p:txBody>
            <a:bodyPr wrap="square" lIns="0" tIns="0" rIns="0" bIns="0" rtlCol="0">
              <a:spAutoFit/>
            </a:bodyPr>
            <a:lstStyle/>
            <a:p>
              <a:pPr marL="0" marR="0" lvl="0" indent="0" algn="ctr" defTabSz="121907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App and Data Integration </a:t>
              </a:r>
            </a:p>
          </p:txBody>
        </p:sp>
        <p:pic>
          <p:nvPicPr>
            <p:cNvPr id="250" name="Picture 249">
              <a:extLst>
                <a:ext uri="{FF2B5EF4-FFF2-40B4-BE49-F238E27FC236}">
                  <a16:creationId xmlns:a16="http://schemas.microsoft.com/office/drawing/2014/main" id="{7C273249-742F-1145-ADBF-4E23DB12D677}"/>
                </a:ext>
              </a:extLst>
            </p:cNvPr>
            <p:cNvPicPr>
              <a:picLocks/>
            </p:cNvPicPr>
            <p:nvPr/>
          </p:nvPicPr>
          <p:blipFill>
            <a:blip r:embed="rId10" cstate="print">
              <a:extLst>
                <a:ext uri="{28A0092B-C50C-407E-A947-70E740481C1C}">
                  <a14:useLocalDpi xmlns:a14="http://schemas.microsoft.com/office/drawing/2010/main"/>
                </a:ext>
              </a:extLst>
            </a:blip>
            <a:stretch>
              <a:fillRect/>
            </a:stretch>
          </p:blipFill>
          <p:spPr>
            <a:xfrm>
              <a:off x="4081992" y="2046026"/>
              <a:ext cx="273743" cy="396758"/>
            </a:xfrm>
            <a:prstGeom prst="rect">
              <a:avLst/>
            </a:prstGeom>
          </p:spPr>
        </p:pic>
        <p:pic>
          <p:nvPicPr>
            <p:cNvPr id="251" name="Picture 250">
              <a:extLst>
                <a:ext uri="{FF2B5EF4-FFF2-40B4-BE49-F238E27FC236}">
                  <a16:creationId xmlns:a16="http://schemas.microsoft.com/office/drawing/2014/main" id="{8A91A9A8-CFC3-1547-9490-58A027A1D506}"/>
                </a:ext>
              </a:extLst>
            </p:cNvPr>
            <p:cNvPicPr>
              <a:picLocks/>
            </p:cNvPicPr>
            <p:nvPr/>
          </p:nvPicPr>
          <p:blipFill>
            <a:blip r:embed="rId11" cstate="print">
              <a:extLst>
                <a:ext uri="{28A0092B-C50C-407E-A947-70E740481C1C}">
                  <a14:useLocalDpi xmlns:a14="http://schemas.microsoft.com/office/drawing/2010/main"/>
                </a:ext>
              </a:extLst>
            </a:blip>
            <a:stretch>
              <a:fillRect/>
            </a:stretch>
          </p:blipFill>
          <p:spPr>
            <a:xfrm>
              <a:off x="3290836" y="2050579"/>
              <a:ext cx="364999" cy="368313"/>
            </a:xfrm>
            <a:prstGeom prst="rect">
              <a:avLst/>
            </a:prstGeom>
          </p:spPr>
        </p:pic>
        <p:pic>
          <p:nvPicPr>
            <p:cNvPr id="252" name="Picture 251">
              <a:extLst>
                <a:ext uri="{FF2B5EF4-FFF2-40B4-BE49-F238E27FC236}">
                  <a16:creationId xmlns:a16="http://schemas.microsoft.com/office/drawing/2014/main" id="{DE567E04-5AE6-5545-B6CF-CC770D45E9CD}"/>
                </a:ext>
              </a:extLst>
            </p:cNvPr>
            <p:cNvPicPr>
              <a:picLocks/>
            </p:cNvPicPr>
            <p:nvPr/>
          </p:nvPicPr>
          <p:blipFill>
            <a:blip r:embed="rId12" cstate="print">
              <a:extLst>
                <a:ext uri="{28A0092B-C50C-407E-A947-70E740481C1C}">
                  <a14:useLocalDpi xmlns:a14="http://schemas.microsoft.com/office/drawing/2010/main"/>
                </a:ext>
              </a:extLst>
            </a:blip>
            <a:stretch>
              <a:fillRect/>
            </a:stretch>
          </p:blipFill>
          <p:spPr>
            <a:xfrm>
              <a:off x="3676026" y="2717452"/>
              <a:ext cx="295141" cy="348482"/>
            </a:xfrm>
            <a:prstGeom prst="rect">
              <a:avLst/>
            </a:prstGeom>
          </p:spPr>
        </p:pic>
      </p:grpSp>
      <p:grpSp>
        <p:nvGrpSpPr>
          <p:cNvPr id="6" name="Group 5">
            <a:extLst>
              <a:ext uri="{FF2B5EF4-FFF2-40B4-BE49-F238E27FC236}">
                <a16:creationId xmlns:a16="http://schemas.microsoft.com/office/drawing/2014/main" id="{B6C97276-767F-694A-935E-9F457DB0428C}"/>
              </a:ext>
            </a:extLst>
          </p:cNvPr>
          <p:cNvGrpSpPr/>
          <p:nvPr/>
        </p:nvGrpSpPr>
        <p:grpSpPr>
          <a:xfrm>
            <a:off x="6199017" y="1700642"/>
            <a:ext cx="1879927" cy="3594420"/>
            <a:chOff x="4649261" y="1275480"/>
            <a:chExt cx="1409945" cy="2695815"/>
          </a:xfrm>
        </p:grpSpPr>
        <p:grpSp>
          <p:nvGrpSpPr>
            <p:cNvPr id="176" name="Group 175">
              <a:extLst>
                <a:ext uri="{FF2B5EF4-FFF2-40B4-BE49-F238E27FC236}">
                  <a16:creationId xmlns:a16="http://schemas.microsoft.com/office/drawing/2014/main" id="{A2158D31-0F90-D541-9913-1C975CE9B9EE}"/>
                </a:ext>
              </a:extLst>
            </p:cNvPr>
            <p:cNvGrpSpPr/>
            <p:nvPr/>
          </p:nvGrpSpPr>
          <p:grpSpPr>
            <a:xfrm>
              <a:off x="4649261" y="1275480"/>
              <a:ext cx="1409945" cy="2695815"/>
              <a:chOff x="5963453" y="1293747"/>
              <a:chExt cx="1409945" cy="2695815"/>
            </a:xfrm>
          </p:grpSpPr>
          <p:sp>
            <p:nvSpPr>
              <p:cNvPr id="177" name="Rectangle 176">
                <a:extLst>
                  <a:ext uri="{FF2B5EF4-FFF2-40B4-BE49-F238E27FC236}">
                    <a16:creationId xmlns:a16="http://schemas.microsoft.com/office/drawing/2014/main" id="{D4A8E16E-E8D3-484C-8C0B-0C02F9369A08}"/>
                  </a:ext>
                </a:extLst>
              </p:cNvPr>
              <p:cNvSpPr/>
              <p:nvPr/>
            </p:nvSpPr>
            <p:spPr>
              <a:xfrm>
                <a:off x="5963453" y="1293747"/>
                <a:ext cx="1409945" cy="2695815"/>
              </a:xfrm>
              <a:prstGeom prst="rect">
                <a:avLst/>
              </a:prstGeom>
              <a:solidFill>
                <a:schemeClr val="accent2"/>
              </a:solidFill>
            </p:spPr>
            <p:txBody>
              <a:bodyPr wrap="square" lIns="0" tIns="0" rIns="0" bIns="0" rtlCol="0" anchor="t">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b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br>
                <a: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t>Cloud Pak for Automation</a:t>
                </a:r>
              </a:p>
            </p:txBody>
          </p:sp>
          <p:sp>
            <p:nvSpPr>
              <p:cNvPr id="179" name="Rectangle 178">
                <a:extLst>
                  <a:ext uri="{FF2B5EF4-FFF2-40B4-BE49-F238E27FC236}">
                    <a16:creationId xmlns:a16="http://schemas.microsoft.com/office/drawing/2014/main" id="{8CA668F3-8EEF-B64C-A80E-8DA8A92A607E}"/>
                  </a:ext>
                </a:extLst>
              </p:cNvPr>
              <p:cNvSpPr/>
              <p:nvPr/>
            </p:nvSpPr>
            <p:spPr>
              <a:xfrm>
                <a:off x="6007682" y="1949356"/>
                <a:ext cx="1312669" cy="1361416"/>
              </a:xfrm>
              <a:prstGeom prst="rect">
                <a:avLst/>
              </a:prstGeom>
              <a:solidFill>
                <a:schemeClr val="accent2">
                  <a:lumMod val="20000"/>
                  <a:lumOff val="80000"/>
                </a:schemeClr>
              </a:solidFill>
            </p:spPr>
            <p:txBody>
              <a:bodyPr wrap="square" lIns="0" tIns="0" rIns="0" bIns="0" rtlCol="0"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mn-ea"/>
                  <a:cs typeface="Arial" pitchFamily="34" charset="0"/>
                </a:endParaRPr>
              </a:p>
            </p:txBody>
          </p:sp>
          <p:grpSp>
            <p:nvGrpSpPr>
              <p:cNvPr id="186" name="Group 185">
                <a:extLst>
                  <a:ext uri="{FF2B5EF4-FFF2-40B4-BE49-F238E27FC236}">
                    <a16:creationId xmlns:a16="http://schemas.microsoft.com/office/drawing/2014/main" id="{D57CB5FD-B741-E948-8634-35BB54D7C707}"/>
                  </a:ext>
                </a:extLst>
              </p:cNvPr>
              <p:cNvGrpSpPr/>
              <p:nvPr/>
            </p:nvGrpSpPr>
            <p:grpSpPr>
              <a:xfrm>
                <a:off x="6011037" y="3404719"/>
                <a:ext cx="1246236" cy="394602"/>
                <a:chOff x="205522" y="3526080"/>
                <a:chExt cx="1246236" cy="394602"/>
              </a:xfrm>
            </p:grpSpPr>
            <p:sp>
              <p:nvSpPr>
                <p:cNvPr id="187" name="Rectangle 186">
                  <a:extLst>
                    <a:ext uri="{FF2B5EF4-FFF2-40B4-BE49-F238E27FC236}">
                      <a16:creationId xmlns:a16="http://schemas.microsoft.com/office/drawing/2014/main" id="{4E42FEC6-08DF-D84B-89E9-F36FF4AEF250}"/>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10584" marR="0" lvl="0" indent="0" algn="l" defTabSz="914377" rtl="0" eaLnBrk="1" fontAlgn="auto" latinLnBrk="0" hangingPunct="1">
                    <a:lnSpc>
                      <a:spcPct val="100000"/>
                    </a:lnSpc>
                    <a:spcBef>
                      <a:spcPts val="0"/>
                    </a:spcBef>
                    <a:spcAft>
                      <a:spcPts val="0"/>
                    </a:spcAft>
                    <a:buClrTx/>
                    <a:buSzTx/>
                    <a:buFontTx/>
                    <a:buNone/>
                    <a:tabLst>
                      <a:tab pos="376739" algn="l"/>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Container</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platform and</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operational services</a:t>
                  </a:r>
                </a:p>
              </p:txBody>
            </p:sp>
            <p:pic>
              <p:nvPicPr>
                <p:cNvPr id="188" name="Picture 187">
                  <a:extLst>
                    <a:ext uri="{FF2B5EF4-FFF2-40B4-BE49-F238E27FC236}">
                      <a16:creationId xmlns:a16="http://schemas.microsoft.com/office/drawing/2014/main" id="{1EEA29A2-A7E2-D24F-BDD1-5C82CCEF02C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5713" y="3532888"/>
                  <a:ext cx="555131" cy="222532"/>
                </a:xfrm>
                <a:prstGeom prst="rect">
                  <a:avLst/>
                </a:prstGeom>
              </p:spPr>
            </p:pic>
          </p:grpSp>
        </p:grpSp>
        <p:sp>
          <p:nvSpPr>
            <p:cNvPr id="253" name="TextBox 252">
              <a:extLst>
                <a:ext uri="{FF2B5EF4-FFF2-40B4-BE49-F238E27FC236}">
                  <a16:creationId xmlns:a16="http://schemas.microsoft.com/office/drawing/2014/main" id="{0C9A6B5D-3C56-674A-9959-E3D6FDACC551}"/>
                </a:ext>
              </a:extLst>
            </p:cNvPr>
            <p:cNvSpPr txBox="1"/>
            <p:nvPr/>
          </p:nvSpPr>
          <p:spPr>
            <a:xfrm>
              <a:off x="4924074" y="3082006"/>
              <a:ext cx="964206" cy="107674"/>
            </a:xfrm>
            <a:prstGeom prst="rect">
              <a:avLst/>
            </a:prstGeom>
            <a:noFill/>
          </p:spPr>
          <p:txBody>
            <a:bodyPr wrap="none" lIns="0" tIns="0" rIns="0" bIns="0" rtlCol="0">
              <a:sp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Workflow and Decisions</a:t>
              </a:r>
            </a:p>
          </p:txBody>
        </p:sp>
        <p:sp>
          <p:nvSpPr>
            <p:cNvPr id="254" name="TextBox 253">
              <a:extLst>
                <a:ext uri="{FF2B5EF4-FFF2-40B4-BE49-F238E27FC236}">
                  <a16:creationId xmlns:a16="http://schemas.microsoft.com/office/drawing/2014/main" id="{93599BDE-5D9B-4343-AB20-B03642460AAB}"/>
                </a:ext>
              </a:extLst>
            </p:cNvPr>
            <p:cNvSpPr txBox="1"/>
            <p:nvPr/>
          </p:nvSpPr>
          <p:spPr>
            <a:xfrm>
              <a:off x="5399992" y="2433089"/>
              <a:ext cx="590595" cy="215348"/>
            </a:xfrm>
            <a:prstGeom prst="rect">
              <a:avLst/>
            </a:prstGeom>
            <a:noFill/>
          </p:spPr>
          <p:txBody>
            <a:bodyPr wrap="square" lIns="0" tIns="0" rIns="0" bIns="0" rtlCol="0">
              <a:sp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Operational </a:t>
              </a:r>
            </a:p>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Intelligence</a:t>
              </a:r>
            </a:p>
          </p:txBody>
        </p:sp>
        <p:pic>
          <p:nvPicPr>
            <p:cNvPr id="255" name="Picture 254">
              <a:extLst>
                <a:ext uri="{FF2B5EF4-FFF2-40B4-BE49-F238E27FC236}">
                  <a16:creationId xmlns:a16="http://schemas.microsoft.com/office/drawing/2014/main" id="{744E4D0A-147B-B246-B43F-4895A59C64F2}"/>
                </a:ext>
              </a:extLst>
            </p:cNvPr>
            <p:cNvPicPr>
              <a:picLocks/>
            </p:cNvPicPr>
            <p:nvPr/>
          </p:nvPicPr>
          <p:blipFill>
            <a:blip r:embed="rId13" cstate="print">
              <a:extLst>
                <a:ext uri="{28A0092B-C50C-407E-A947-70E740481C1C}">
                  <a14:useLocalDpi xmlns:a14="http://schemas.microsoft.com/office/drawing/2010/main"/>
                </a:ext>
              </a:extLst>
            </a:blip>
            <a:stretch>
              <a:fillRect/>
            </a:stretch>
          </p:blipFill>
          <p:spPr>
            <a:xfrm>
              <a:off x="5123048" y="2682441"/>
              <a:ext cx="421184" cy="438614"/>
            </a:xfrm>
            <a:prstGeom prst="rect">
              <a:avLst/>
            </a:prstGeom>
          </p:spPr>
        </p:pic>
        <p:pic>
          <p:nvPicPr>
            <p:cNvPr id="256" name="Picture 255">
              <a:extLst>
                <a:ext uri="{FF2B5EF4-FFF2-40B4-BE49-F238E27FC236}">
                  <a16:creationId xmlns:a16="http://schemas.microsoft.com/office/drawing/2014/main" id="{47001732-D4A9-264D-AFEE-9E57F17E8026}"/>
                </a:ext>
              </a:extLst>
            </p:cNvPr>
            <p:cNvPicPr>
              <a:picLocks/>
            </p:cNvPicPr>
            <p:nvPr/>
          </p:nvPicPr>
          <p:blipFill>
            <a:blip r:embed="rId14" cstate="print">
              <a:extLst>
                <a:ext uri="{28A0092B-C50C-407E-A947-70E740481C1C}">
                  <a14:useLocalDpi xmlns:a14="http://schemas.microsoft.com/office/drawing/2010/main"/>
                </a:ext>
              </a:extLst>
            </a:blip>
            <a:stretch>
              <a:fillRect/>
            </a:stretch>
          </p:blipFill>
          <p:spPr>
            <a:xfrm>
              <a:off x="5535880" y="2110308"/>
              <a:ext cx="284801" cy="296586"/>
            </a:xfrm>
            <a:prstGeom prst="rect">
              <a:avLst/>
            </a:prstGeom>
          </p:spPr>
        </p:pic>
        <p:pic>
          <p:nvPicPr>
            <p:cNvPr id="257" name="Picture 256">
              <a:extLst>
                <a:ext uri="{FF2B5EF4-FFF2-40B4-BE49-F238E27FC236}">
                  <a16:creationId xmlns:a16="http://schemas.microsoft.com/office/drawing/2014/main" id="{297EC0A3-377C-B944-BCFF-B446191CDFB7}"/>
                </a:ext>
              </a:extLst>
            </p:cNvPr>
            <p:cNvPicPr>
              <a:picLocks/>
            </p:cNvPicPr>
            <p:nvPr/>
          </p:nvPicPr>
          <p:blipFill>
            <a:blip r:embed="rId15" cstate="print">
              <a:extLst>
                <a:ext uri="{28A0092B-C50C-407E-A947-70E740481C1C}">
                  <a14:useLocalDpi xmlns:a14="http://schemas.microsoft.com/office/drawing/2010/main"/>
                </a:ext>
              </a:extLst>
            </a:blip>
            <a:stretch>
              <a:fillRect/>
            </a:stretch>
          </p:blipFill>
          <p:spPr>
            <a:xfrm>
              <a:off x="4837605" y="2074575"/>
              <a:ext cx="335891" cy="349791"/>
            </a:xfrm>
            <a:prstGeom prst="rect">
              <a:avLst/>
            </a:prstGeom>
          </p:spPr>
        </p:pic>
        <p:sp>
          <p:nvSpPr>
            <p:cNvPr id="258" name="TextBox 257">
              <a:extLst>
                <a:ext uri="{FF2B5EF4-FFF2-40B4-BE49-F238E27FC236}">
                  <a16:creationId xmlns:a16="http://schemas.microsoft.com/office/drawing/2014/main" id="{420F999E-53F0-954B-A8A2-035251CFF16A}"/>
                </a:ext>
              </a:extLst>
            </p:cNvPr>
            <p:cNvSpPr txBox="1"/>
            <p:nvPr/>
          </p:nvSpPr>
          <p:spPr>
            <a:xfrm>
              <a:off x="4707205" y="2454963"/>
              <a:ext cx="590595" cy="107674"/>
            </a:xfrm>
            <a:prstGeom prst="rect">
              <a:avLst/>
            </a:prstGeom>
            <a:noFill/>
          </p:spPr>
          <p:txBody>
            <a:bodyPr wrap="square" lIns="0" tIns="0" rIns="0" bIns="0" rtlCol="0">
              <a:sp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Content</a:t>
              </a:r>
            </a:p>
          </p:txBody>
        </p:sp>
      </p:grpSp>
      <p:grpSp>
        <p:nvGrpSpPr>
          <p:cNvPr id="7" name="Group 6">
            <a:extLst>
              <a:ext uri="{FF2B5EF4-FFF2-40B4-BE49-F238E27FC236}">
                <a16:creationId xmlns:a16="http://schemas.microsoft.com/office/drawing/2014/main" id="{2041DD91-7F36-CB4D-9654-BFBF15CC77D0}"/>
              </a:ext>
            </a:extLst>
          </p:cNvPr>
          <p:cNvGrpSpPr/>
          <p:nvPr/>
        </p:nvGrpSpPr>
        <p:grpSpPr>
          <a:xfrm>
            <a:off x="8109540" y="1700642"/>
            <a:ext cx="2023613" cy="3594420"/>
            <a:chOff x="6082155" y="1275480"/>
            <a:chExt cx="1517710" cy="2695815"/>
          </a:xfrm>
        </p:grpSpPr>
        <p:grpSp>
          <p:nvGrpSpPr>
            <p:cNvPr id="2" name="Group 1">
              <a:extLst>
                <a:ext uri="{FF2B5EF4-FFF2-40B4-BE49-F238E27FC236}">
                  <a16:creationId xmlns:a16="http://schemas.microsoft.com/office/drawing/2014/main" id="{7F754CD2-3303-0441-A462-6F25F1E56FE9}"/>
                </a:ext>
              </a:extLst>
            </p:cNvPr>
            <p:cNvGrpSpPr/>
            <p:nvPr/>
          </p:nvGrpSpPr>
          <p:grpSpPr>
            <a:xfrm>
              <a:off x="6143979" y="1275480"/>
              <a:ext cx="1409945" cy="2695815"/>
              <a:chOff x="5963453" y="1293747"/>
              <a:chExt cx="1409945" cy="2695815"/>
            </a:xfrm>
          </p:grpSpPr>
          <p:sp>
            <p:nvSpPr>
              <p:cNvPr id="151" name="Rectangle 150">
                <a:extLst>
                  <a:ext uri="{FF2B5EF4-FFF2-40B4-BE49-F238E27FC236}">
                    <a16:creationId xmlns:a16="http://schemas.microsoft.com/office/drawing/2014/main" id="{1E379580-DA80-D246-8574-2D7CF9D2B0FE}"/>
                  </a:ext>
                </a:extLst>
              </p:cNvPr>
              <p:cNvSpPr/>
              <p:nvPr/>
            </p:nvSpPr>
            <p:spPr>
              <a:xfrm>
                <a:off x="5963453" y="1293747"/>
                <a:ext cx="1409945" cy="2695815"/>
              </a:xfrm>
              <a:prstGeom prst="rect">
                <a:avLst/>
              </a:prstGeom>
              <a:solidFill>
                <a:schemeClr val="accent2"/>
              </a:solidFill>
            </p:spPr>
            <p:txBody>
              <a:bodyPr wrap="square" lIns="0" tIns="0" rIns="0" bIns="0" rtlCol="0" anchor="t">
                <a:noAutofit/>
              </a:bodyPr>
              <a:lstStyle/>
              <a:p>
                <a:pPr marL="0" marR="0" lvl="0" indent="0" algn="ctr" defTabSz="914309" rtl="0" eaLnBrk="1" fontAlgn="auto" latinLnBrk="0" hangingPunct="1">
                  <a:lnSpc>
                    <a:spcPct val="100000"/>
                  </a:lnSpc>
                  <a:spcBef>
                    <a:spcPts val="0"/>
                  </a:spcBef>
                  <a:spcAft>
                    <a:spcPts val="0"/>
                  </a:spcAft>
                  <a:buClrTx/>
                  <a:buSzTx/>
                  <a:buFontTx/>
                  <a:buNone/>
                  <a:tabLst/>
                  <a:defRPr/>
                </a:pPr>
                <a:b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br>
                <a:r>
                  <a:rPr kumimoji="0" lang="en-US" sz="1467"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t>Cloud Pak for Multicloud Management</a:t>
                </a:r>
              </a:p>
            </p:txBody>
          </p:sp>
          <p:sp>
            <p:nvSpPr>
              <p:cNvPr id="152" name="Rectangle 151">
                <a:extLst>
                  <a:ext uri="{FF2B5EF4-FFF2-40B4-BE49-F238E27FC236}">
                    <a16:creationId xmlns:a16="http://schemas.microsoft.com/office/drawing/2014/main" id="{EE4C4235-3D40-E844-82CF-2512F9D57D09}"/>
                  </a:ext>
                </a:extLst>
              </p:cNvPr>
              <p:cNvSpPr/>
              <p:nvPr/>
            </p:nvSpPr>
            <p:spPr>
              <a:xfrm>
                <a:off x="6007682" y="1949356"/>
                <a:ext cx="1312669" cy="1361416"/>
              </a:xfrm>
              <a:prstGeom prst="rect">
                <a:avLst/>
              </a:prstGeom>
              <a:solidFill>
                <a:schemeClr val="accent2">
                  <a:lumMod val="20000"/>
                  <a:lumOff val="80000"/>
                </a:schemeClr>
              </a:solidFill>
            </p:spPr>
            <p:txBody>
              <a:bodyPr wrap="square" lIns="0" tIns="0" rIns="0" bIns="0" rtlCol="0"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a:ea typeface="+mn-ea"/>
                  <a:cs typeface="Arial" pitchFamily="34" charset="0"/>
                </a:endParaRPr>
              </a:p>
            </p:txBody>
          </p:sp>
          <p:grpSp>
            <p:nvGrpSpPr>
              <p:cNvPr id="159" name="Group 158">
                <a:extLst>
                  <a:ext uri="{FF2B5EF4-FFF2-40B4-BE49-F238E27FC236}">
                    <a16:creationId xmlns:a16="http://schemas.microsoft.com/office/drawing/2014/main" id="{EA522E1C-F941-874B-B8E2-4DA8AD879EF2}"/>
                  </a:ext>
                </a:extLst>
              </p:cNvPr>
              <p:cNvGrpSpPr/>
              <p:nvPr/>
            </p:nvGrpSpPr>
            <p:grpSpPr>
              <a:xfrm>
                <a:off x="6011037" y="3404719"/>
                <a:ext cx="1246236" cy="394602"/>
                <a:chOff x="205522" y="3526080"/>
                <a:chExt cx="1246236" cy="394602"/>
              </a:xfrm>
            </p:grpSpPr>
            <p:sp>
              <p:nvSpPr>
                <p:cNvPr id="160" name="Rectangle 159">
                  <a:extLst>
                    <a:ext uri="{FF2B5EF4-FFF2-40B4-BE49-F238E27FC236}">
                      <a16:creationId xmlns:a16="http://schemas.microsoft.com/office/drawing/2014/main" id="{369C77BF-8587-1F4A-AAC7-A28CBBD250A7}"/>
                    </a:ext>
                  </a:extLst>
                </p:cNvPr>
                <p:cNvSpPr/>
                <p:nvPr/>
              </p:nvSpPr>
              <p:spPr>
                <a:xfrm>
                  <a:off x="205522" y="3526080"/>
                  <a:ext cx="1246236" cy="394602"/>
                </a:xfrm>
                <a:prstGeom prst="rect">
                  <a:avLst/>
                </a:prstGeom>
                <a:solidFill>
                  <a:schemeClr val="bg1"/>
                </a:solidFill>
              </p:spPr>
              <p:txBody>
                <a:bodyPr wrap="square" lIns="0" tIns="0" rIns="0" bIns="0" rtlCol="0" anchor="ctr">
                  <a:noAutofit/>
                </a:bodyPr>
                <a:lstStyle/>
                <a:p>
                  <a:pPr marL="10584" marR="0" lvl="0" indent="0" algn="l" defTabSz="914377" rtl="0" eaLnBrk="1" fontAlgn="auto" latinLnBrk="0" hangingPunct="1">
                    <a:lnSpc>
                      <a:spcPct val="100000"/>
                    </a:lnSpc>
                    <a:spcBef>
                      <a:spcPts val="0"/>
                    </a:spcBef>
                    <a:spcAft>
                      <a:spcPts val="0"/>
                    </a:spcAft>
                    <a:buClrTx/>
                    <a:buSzTx/>
                    <a:buFontTx/>
                    <a:buNone/>
                    <a:tabLst>
                      <a:tab pos="376739" algn="l"/>
                    </a:tabLst>
                    <a:defRPr/>
                  </a:pP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Container</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platform and</a:t>
                  </a:r>
                  <a:b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br>
                  <a:r>
                    <a:rPr kumimoji="0" lang="en-US" sz="1067" b="0" i="0" u="none" strike="noStrike" kern="1200" cap="none" spc="0" normalizeH="0" baseline="0" noProof="0" dirty="0">
                      <a:ln>
                        <a:noFill/>
                      </a:ln>
                      <a:solidFill>
                        <a:srgbClr val="FFFFFF"/>
                      </a:solidFill>
                      <a:effectLst/>
                      <a:uLnTx/>
                      <a:uFillTx/>
                      <a:latin typeface="IBM Plex Sans"/>
                      <a:ea typeface="+mn-ea"/>
                      <a:cs typeface="Arial" pitchFamily="34" charset="0"/>
                    </a:rPr>
                    <a:t>   operational services</a:t>
                  </a:r>
                </a:p>
              </p:txBody>
            </p:sp>
            <p:pic>
              <p:nvPicPr>
                <p:cNvPr id="161" name="Picture 160">
                  <a:extLst>
                    <a:ext uri="{FF2B5EF4-FFF2-40B4-BE49-F238E27FC236}">
                      <a16:creationId xmlns:a16="http://schemas.microsoft.com/office/drawing/2014/main" id="{AC6D3D1F-4535-8744-BA25-21EF680BACD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5713" y="3532888"/>
                  <a:ext cx="555131" cy="222532"/>
                </a:xfrm>
                <a:prstGeom prst="rect">
                  <a:avLst/>
                </a:prstGeom>
              </p:spPr>
            </p:pic>
          </p:grpSp>
        </p:grpSp>
        <p:sp>
          <p:nvSpPr>
            <p:cNvPr id="260" name="TextBox 259">
              <a:extLst>
                <a:ext uri="{FF2B5EF4-FFF2-40B4-BE49-F238E27FC236}">
                  <a16:creationId xmlns:a16="http://schemas.microsoft.com/office/drawing/2014/main" id="{590CDF0D-18EE-FC41-B4C6-24F6502FC64E}"/>
                </a:ext>
              </a:extLst>
            </p:cNvPr>
            <p:cNvSpPr txBox="1"/>
            <p:nvPr/>
          </p:nvSpPr>
          <p:spPr>
            <a:xfrm>
              <a:off x="6797052" y="2403281"/>
              <a:ext cx="726795" cy="215348"/>
            </a:xfrm>
            <a:prstGeom prst="rect">
              <a:avLst/>
            </a:prstGeom>
            <a:noFill/>
          </p:spPr>
          <p:txBody>
            <a:bodyPr wrap="square" lIns="0" tIns="0" rIns="0" bIns="0" rtlCol="0">
              <a:sp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App and Infrastructure</a:t>
              </a:r>
            </a:p>
          </p:txBody>
        </p:sp>
        <p:sp>
          <p:nvSpPr>
            <p:cNvPr id="261" name="TextBox 260">
              <a:extLst>
                <a:ext uri="{FF2B5EF4-FFF2-40B4-BE49-F238E27FC236}">
                  <a16:creationId xmlns:a16="http://schemas.microsoft.com/office/drawing/2014/main" id="{74AC388F-495A-614C-9E8C-4AD055947F92}"/>
                </a:ext>
              </a:extLst>
            </p:cNvPr>
            <p:cNvSpPr txBox="1"/>
            <p:nvPr/>
          </p:nvSpPr>
          <p:spPr>
            <a:xfrm>
              <a:off x="6270952" y="2445817"/>
              <a:ext cx="500137" cy="107674"/>
            </a:xfrm>
            <a:prstGeom prst="rect">
              <a:avLst/>
            </a:prstGeom>
            <a:noFill/>
          </p:spPr>
          <p:txBody>
            <a:bodyPr wrap="none" lIns="0" tIns="0" rIns="0" bIns="0" rtlCol="0">
              <a:sp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Multicluster </a:t>
              </a:r>
            </a:p>
          </p:txBody>
        </p:sp>
        <p:sp>
          <p:nvSpPr>
            <p:cNvPr id="262" name="TextBox 261">
              <a:extLst>
                <a:ext uri="{FF2B5EF4-FFF2-40B4-BE49-F238E27FC236}">
                  <a16:creationId xmlns:a16="http://schemas.microsoft.com/office/drawing/2014/main" id="{A5E5902A-188C-1143-A5ED-FD355EC74536}"/>
                </a:ext>
              </a:extLst>
            </p:cNvPr>
            <p:cNvSpPr txBox="1"/>
            <p:nvPr/>
          </p:nvSpPr>
          <p:spPr>
            <a:xfrm>
              <a:off x="6082155" y="3046799"/>
              <a:ext cx="1517710" cy="215348"/>
            </a:xfrm>
            <a:prstGeom prst="rect">
              <a:avLst/>
            </a:prstGeom>
            <a:noFill/>
          </p:spPr>
          <p:txBody>
            <a:bodyPr wrap="square" lIns="0" tIns="0" rIns="0" bIns="0" rtlCol="0">
              <a:spAutoFit/>
            </a:bodyPr>
            <a:lstStyle/>
            <a:p>
              <a:pPr marL="0" marR="0" lvl="0" indent="0" algn="ctr" defTabSz="121898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Security and Compliance</a:t>
              </a:r>
              <a:b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b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Management</a:t>
              </a:r>
            </a:p>
          </p:txBody>
        </p:sp>
        <p:pic>
          <p:nvPicPr>
            <p:cNvPr id="263" name="Picture 262">
              <a:extLst>
                <a:ext uri="{FF2B5EF4-FFF2-40B4-BE49-F238E27FC236}">
                  <a16:creationId xmlns:a16="http://schemas.microsoft.com/office/drawing/2014/main" id="{7E4B7F98-3427-0347-BA09-9C250C6B8C01}"/>
                </a:ext>
              </a:extLst>
            </p:cNvPr>
            <p:cNvPicPr>
              <a:picLocks/>
            </p:cNvPicPr>
            <p:nvPr/>
          </p:nvPicPr>
          <p:blipFill>
            <a:blip r:embed="rId16" cstate="print">
              <a:extLst>
                <a:ext uri="{28A0092B-C50C-407E-A947-70E740481C1C}">
                  <a14:useLocalDpi xmlns:a14="http://schemas.microsoft.com/office/drawing/2010/main"/>
                </a:ext>
              </a:extLst>
            </a:blip>
            <a:stretch>
              <a:fillRect/>
            </a:stretch>
          </p:blipFill>
          <p:spPr>
            <a:xfrm>
              <a:off x="6982125" y="2102701"/>
              <a:ext cx="333014" cy="310073"/>
            </a:xfrm>
            <a:prstGeom prst="rect">
              <a:avLst/>
            </a:prstGeom>
          </p:spPr>
        </p:pic>
        <p:pic>
          <p:nvPicPr>
            <p:cNvPr id="264" name="Picture 263">
              <a:extLst>
                <a:ext uri="{FF2B5EF4-FFF2-40B4-BE49-F238E27FC236}">
                  <a16:creationId xmlns:a16="http://schemas.microsoft.com/office/drawing/2014/main" id="{FF86BCC9-FEA3-2945-899B-F19D545B6021}"/>
                </a:ext>
              </a:extLst>
            </p:cNvPr>
            <p:cNvPicPr>
              <a:picLocks/>
            </p:cNvPicPr>
            <p:nvPr/>
          </p:nvPicPr>
          <p:blipFill>
            <a:blip r:embed="rId17" cstate="print">
              <a:extLst>
                <a:ext uri="{28A0092B-C50C-407E-A947-70E740481C1C}">
                  <a14:useLocalDpi xmlns:a14="http://schemas.microsoft.com/office/drawing/2010/main"/>
                </a:ext>
              </a:extLst>
            </a:blip>
            <a:stretch>
              <a:fillRect/>
            </a:stretch>
          </p:blipFill>
          <p:spPr>
            <a:xfrm>
              <a:off x="6610593" y="2683217"/>
              <a:ext cx="382354" cy="356014"/>
            </a:xfrm>
            <a:prstGeom prst="rect">
              <a:avLst/>
            </a:prstGeom>
          </p:spPr>
        </p:pic>
        <p:pic>
          <p:nvPicPr>
            <p:cNvPr id="265" name="Picture 264">
              <a:extLst>
                <a:ext uri="{FF2B5EF4-FFF2-40B4-BE49-F238E27FC236}">
                  <a16:creationId xmlns:a16="http://schemas.microsoft.com/office/drawing/2014/main" id="{511817D8-63EF-ED43-BD2F-E140AF7C265A}"/>
                </a:ext>
              </a:extLst>
            </p:cNvPr>
            <p:cNvPicPr>
              <a:picLocks/>
            </p:cNvPicPr>
            <p:nvPr/>
          </p:nvPicPr>
          <p:blipFill>
            <a:blip r:embed="rId18" cstate="print">
              <a:extLst>
                <a:ext uri="{28A0092B-C50C-407E-A947-70E740481C1C}">
                  <a14:useLocalDpi xmlns:a14="http://schemas.microsoft.com/office/drawing/2010/main"/>
                </a:ext>
              </a:extLst>
            </a:blip>
            <a:stretch>
              <a:fillRect/>
            </a:stretch>
          </p:blipFill>
          <p:spPr>
            <a:xfrm>
              <a:off x="6362971" y="2103136"/>
              <a:ext cx="336330" cy="313161"/>
            </a:xfrm>
            <a:prstGeom prst="rect">
              <a:avLst/>
            </a:prstGeom>
          </p:spPr>
        </p:pic>
      </p:grpSp>
      <p:sp>
        <p:nvSpPr>
          <p:cNvPr id="266" name="TextBox 265">
            <a:extLst>
              <a:ext uri="{FF2B5EF4-FFF2-40B4-BE49-F238E27FC236}">
                <a16:creationId xmlns:a16="http://schemas.microsoft.com/office/drawing/2014/main" id="{19FB2B2E-B566-7142-99CB-8E48DE3F6C23}"/>
              </a:ext>
            </a:extLst>
          </p:cNvPr>
          <p:cNvSpPr txBox="1"/>
          <p:nvPr/>
        </p:nvSpPr>
        <p:spPr>
          <a:xfrm>
            <a:off x="11077859" y="3189275"/>
            <a:ext cx="841184" cy="287130"/>
          </a:xfrm>
          <a:prstGeom prst="rect">
            <a:avLst/>
          </a:prstGeom>
          <a:noFill/>
        </p:spPr>
        <p:txBody>
          <a:bodyPr wrap="square" lIns="0" tIns="0" rIns="0" bIns="0" rtlCol="0">
            <a:sp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Incident Response</a:t>
            </a:r>
          </a:p>
        </p:txBody>
      </p:sp>
      <p:sp>
        <p:nvSpPr>
          <p:cNvPr id="267" name="TextBox 266">
            <a:extLst>
              <a:ext uri="{FF2B5EF4-FFF2-40B4-BE49-F238E27FC236}">
                <a16:creationId xmlns:a16="http://schemas.microsoft.com/office/drawing/2014/main" id="{B3EB7CF6-9C4E-944B-98E3-04ED1ED48D68}"/>
              </a:ext>
            </a:extLst>
          </p:cNvPr>
          <p:cNvSpPr txBox="1"/>
          <p:nvPr/>
        </p:nvSpPr>
        <p:spPr>
          <a:xfrm>
            <a:off x="10283935" y="3166336"/>
            <a:ext cx="806167" cy="430695"/>
          </a:xfrm>
          <a:prstGeom prst="rect">
            <a:avLst/>
          </a:prstGeom>
          <a:noFill/>
        </p:spPr>
        <p:txBody>
          <a:bodyPr wrap="square" lIns="0" tIns="0" rIns="0" bIns="0" rtlCol="0">
            <a:sp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Federated </a:t>
            </a:r>
          </a:p>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Search and Investigation</a:t>
            </a:r>
          </a:p>
        </p:txBody>
      </p:sp>
      <p:sp>
        <p:nvSpPr>
          <p:cNvPr id="268" name="TextBox 267">
            <a:extLst>
              <a:ext uri="{FF2B5EF4-FFF2-40B4-BE49-F238E27FC236}">
                <a16:creationId xmlns:a16="http://schemas.microsoft.com/office/drawing/2014/main" id="{CAFE8C64-DEB0-8B48-AEA4-10962A407729}"/>
              </a:ext>
            </a:extLst>
          </p:cNvPr>
          <p:cNvSpPr txBox="1"/>
          <p:nvPr/>
        </p:nvSpPr>
        <p:spPr>
          <a:xfrm>
            <a:off x="10489080" y="4088222"/>
            <a:ext cx="1332469" cy="287130"/>
          </a:xfrm>
          <a:prstGeom prst="rect">
            <a:avLst/>
          </a:prstGeom>
          <a:noFill/>
        </p:spPr>
        <p:txBody>
          <a:bodyPr wrap="square" lIns="0" tIns="0" rIns="0" bIns="0" rtlCol="0">
            <a:spAutoFit/>
          </a:bodyPr>
          <a:lstStyle/>
          <a:p>
            <a:pPr marL="0" marR="0" lvl="0" indent="0" algn="ctr" defTabSz="121904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000000"/>
                </a:solidFill>
                <a:effectLst/>
                <a:uLnTx/>
                <a:uFillTx/>
                <a:latin typeface="IBM Plex Sans" panose="020B0503050203000203" pitchFamily="34" charset="77"/>
                <a:ea typeface="+mn-ea"/>
                <a:cs typeface="Arial" pitchFamily="34" charset="0"/>
              </a:rPr>
              <a:t>Security Orchestration and Automation</a:t>
            </a:r>
          </a:p>
        </p:txBody>
      </p:sp>
      <p:pic>
        <p:nvPicPr>
          <p:cNvPr id="97" name="Graphic 96">
            <a:extLst>
              <a:ext uri="{FF2B5EF4-FFF2-40B4-BE49-F238E27FC236}">
                <a16:creationId xmlns:a16="http://schemas.microsoft.com/office/drawing/2014/main" id="{F5D9AD45-FF9D-5E43-A04E-054A0A63E8AC}"/>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10946217" y="3627317"/>
            <a:ext cx="418199" cy="418199"/>
          </a:xfrm>
          <a:prstGeom prst="rect">
            <a:avLst/>
          </a:prstGeom>
        </p:spPr>
      </p:pic>
      <p:pic>
        <p:nvPicPr>
          <p:cNvPr id="98" name="Graphic 97">
            <a:extLst>
              <a:ext uri="{FF2B5EF4-FFF2-40B4-BE49-F238E27FC236}">
                <a16:creationId xmlns:a16="http://schemas.microsoft.com/office/drawing/2014/main" id="{EA412C98-0889-8E4A-9A9A-F11B3F6F3940}"/>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0460273" y="2700204"/>
            <a:ext cx="406024" cy="406024"/>
          </a:xfrm>
          <a:prstGeom prst="rect">
            <a:avLst/>
          </a:prstGeom>
        </p:spPr>
      </p:pic>
      <p:pic>
        <p:nvPicPr>
          <p:cNvPr id="99" name="Graphic 98">
            <a:extLst>
              <a:ext uri="{FF2B5EF4-FFF2-40B4-BE49-F238E27FC236}">
                <a16:creationId xmlns:a16="http://schemas.microsoft.com/office/drawing/2014/main" id="{0507FC6C-4F44-0042-AE23-A596B110455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343569" y="2764597"/>
            <a:ext cx="341633" cy="341633"/>
          </a:xfrm>
          <a:prstGeom prst="rect">
            <a:avLst/>
          </a:prstGeom>
        </p:spPr>
      </p:pic>
      <p:sp>
        <p:nvSpPr>
          <p:cNvPr id="100" name="Rectangle 99">
            <a:extLst>
              <a:ext uri="{FF2B5EF4-FFF2-40B4-BE49-F238E27FC236}">
                <a16:creationId xmlns:a16="http://schemas.microsoft.com/office/drawing/2014/main" id="{DB81CB87-0443-754C-AD54-65EA92E28625}"/>
              </a:ext>
            </a:extLst>
          </p:cNvPr>
          <p:cNvSpPr/>
          <p:nvPr/>
        </p:nvSpPr>
        <p:spPr>
          <a:xfrm>
            <a:off x="134305" y="1700642"/>
            <a:ext cx="1919260" cy="3629950"/>
          </a:xfrm>
          <a:prstGeom prst="rect">
            <a:avLst/>
          </a:prstGeom>
          <a:ln w="66675">
            <a:solidFill>
              <a:srgbClr val="FFFF00"/>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Arial"/>
            </a:endParaRPr>
          </a:p>
        </p:txBody>
      </p:sp>
      <p:grpSp>
        <p:nvGrpSpPr>
          <p:cNvPr id="8" name="Group 7">
            <a:extLst>
              <a:ext uri="{FF2B5EF4-FFF2-40B4-BE49-F238E27FC236}">
                <a16:creationId xmlns:a16="http://schemas.microsoft.com/office/drawing/2014/main" id="{8B13B816-9F03-4F41-B6F1-AD51377EFCDA}"/>
              </a:ext>
            </a:extLst>
          </p:cNvPr>
          <p:cNvGrpSpPr/>
          <p:nvPr/>
        </p:nvGrpSpPr>
        <p:grpSpPr>
          <a:xfrm>
            <a:off x="2282326" y="5554829"/>
            <a:ext cx="7554927" cy="664571"/>
            <a:chOff x="2282326" y="5554829"/>
            <a:chExt cx="7554927" cy="664571"/>
          </a:xfrm>
        </p:grpSpPr>
        <p:grpSp>
          <p:nvGrpSpPr>
            <p:cNvPr id="111" name="Group 110">
              <a:extLst>
                <a:ext uri="{FF2B5EF4-FFF2-40B4-BE49-F238E27FC236}">
                  <a16:creationId xmlns:a16="http://schemas.microsoft.com/office/drawing/2014/main" id="{299B0575-D1FC-BE4C-A6A2-E6A47A1E0108}"/>
                </a:ext>
              </a:extLst>
            </p:cNvPr>
            <p:cNvGrpSpPr/>
            <p:nvPr/>
          </p:nvGrpSpPr>
          <p:grpSpPr>
            <a:xfrm>
              <a:off x="2282326" y="5554829"/>
              <a:ext cx="7554927" cy="664571"/>
              <a:chOff x="1539135" y="4199391"/>
              <a:chExt cx="6066967" cy="571793"/>
            </a:xfrm>
          </p:grpSpPr>
          <p:pic>
            <p:nvPicPr>
              <p:cNvPr id="112" name="Picture 111">
                <a:extLst>
                  <a:ext uri="{FF2B5EF4-FFF2-40B4-BE49-F238E27FC236}">
                    <a16:creationId xmlns:a16="http://schemas.microsoft.com/office/drawing/2014/main" id="{D82D3845-2786-5642-A813-ADB8E07EC49A}"/>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4565370" y="4247252"/>
                <a:ext cx="416536" cy="427715"/>
              </a:xfrm>
              <a:prstGeom prst="rect">
                <a:avLst/>
              </a:prstGeom>
            </p:spPr>
          </p:pic>
          <p:pic>
            <p:nvPicPr>
              <p:cNvPr id="115" name="Picture 114">
                <a:extLst>
                  <a:ext uri="{FF2B5EF4-FFF2-40B4-BE49-F238E27FC236}">
                    <a16:creationId xmlns:a16="http://schemas.microsoft.com/office/drawing/2014/main" id="{9CB047A2-9C04-6343-9ACB-966DB88E91D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597480" y="4274487"/>
                <a:ext cx="494609" cy="274756"/>
              </a:xfrm>
              <a:prstGeom prst="rect">
                <a:avLst/>
              </a:prstGeom>
            </p:spPr>
          </p:pic>
          <p:grpSp>
            <p:nvGrpSpPr>
              <p:cNvPr id="116" name="Group 115">
                <a:extLst>
                  <a:ext uri="{FF2B5EF4-FFF2-40B4-BE49-F238E27FC236}">
                    <a16:creationId xmlns:a16="http://schemas.microsoft.com/office/drawing/2014/main" id="{ACB8174D-557E-974D-B8A7-1E78C59BEEC8}"/>
                  </a:ext>
                </a:extLst>
              </p:cNvPr>
              <p:cNvGrpSpPr/>
              <p:nvPr/>
            </p:nvGrpSpPr>
            <p:grpSpPr>
              <a:xfrm>
                <a:off x="1539135" y="4231747"/>
                <a:ext cx="889534" cy="469850"/>
                <a:chOff x="2206106" y="4187414"/>
                <a:chExt cx="908484" cy="485389"/>
              </a:xfrm>
            </p:grpSpPr>
            <p:pic>
              <p:nvPicPr>
                <p:cNvPr id="132" name="Picture 131">
                  <a:extLst>
                    <a:ext uri="{FF2B5EF4-FFF2-40B4-BE49-F238E27FC236}">
                      <a16:creationId xmlns:a16="http://schemas.microsoft.com/office/drawing/2014/main" id="{03878728-7929-564F-89E8-550D2DB43293}"/>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t="-1" b="-11523"/>
                <a:stretch/>
              </p:blipFill>
              <p:spPr>
                <a:xfrm>
                  <a:off x="2495574" y="4187414"/>
                  <a:ext cx="341371" cy="315623"/>
                </a:xfrm>
                <a:prstGeom prst="rect">
                  <a:avLst/>
                </a:prstGeom>
              </p:spPr>
            </p:pic>
            <p:sp>
              <p:nvSpPr>
                <p:cNvPr id="133" name="TextBox 132">
                  <a:extLst>
                    <a:ext uri="{FF2B5EF4-FFF2-40B4-BE49-F238E27FC236}">
                      <a16:creationId xmlns:a16="http://schemas.microsoft.com/office/drawing/2014/main" id="{C2B489BA-F33C-F843-BE1E-DDF97F67D19A}"/>
                    </a:ext>
                  </a:extLst>
                </p:cNvPr>
                <p:cNvSpPr txBox="1"/>
                <p:nvPr/>
              </p:nvSpPr>
              <p:spPr>
                <a:xfrm>
                  <a:off x="2206106" y="4463125"/>
                  <a:ext cx="908484" cy="209678"/>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IBM Plex Sans"/>
                      <a:ea typeface="+mn-ea"/>
                      <a:cs typeface="Arial" pitchFamily="34" charset="0"/>
                    </a:rPr>
                    <a:t>IBM </a:t>
                  </a:r>
                  <a:r>
                    <a:rPr kumimoji="0" lang="en-US" sz="933" b="1" i="0" u="none" strike="noStrike" kern="1200" cap="none" spc="0" normalizeH="0" baseline="0" noProof="0" dirty="0">
                      <a:ln>
                        <a:noFill/>
                      </a:ln>
                      <a:solidFill>
                        <a:srgbClr val="FFFFFF"/>
                      </a:solidFill>
                      <a:effectLst/>
                      <a:uLnTx/>
                      <a:uFillTx/>
                      <a:latin typeface="IBM Plex Sans"/>
                      <a:ea typeface="+mn-ea"/>
                      <a:cs typeface="Arial" pitchFamily="34" charset="0"/>
                    </a:rPr>
                    <a:t>Cloud</a:t>
                  </a:r>
                </a:p>
              </p:txBody>
            </p:sp>
          </p:grpSp>
          <p:grpSp>
            <p:nvGrpSpPr>
              <p:cNvPr id="118" name="Group 117">
                <a:extLst>
                  <a:ext uri="{FF2B5EF4-FFF2-40B4-BE49-F238E27FC236}">
                    <a16:creationId xmlns:a16="http://schemas.microsoft.com/office/drawing/2014/main" id="{FC9DED38-E57E-6E44-80CC-3FF0F2A15F13}"/>
                  </a:ext>
                </a:extLst>
              </p:cNvPr>
              <p:cNvGrpSpPr/>
              <p:nvPr/>
            </p:nvGrpSpPr>
            <p:grpSpPr>
              <a:xfrm>
                <a:off x="6716568" y="4238620"/>
                <a:ext cx="889534" cy="501475"/>
                <a:chOff x="7354070" y="4209615"/>
                <a:chExt cx="908484" cy="518060"/>
              </a:xfrm>
            </p:grpSpPr>
            <p:pic>
              <p:nvPicPr>
                <p:cNvPr id="130" name="Picture 2" descr="Image result for ibm z icon">
                  <a:extLst>
                    <a:ext uri="{FF2B5EF4-FFF2-40B4-BE49-F238E27FC236}">
                      <a16:creationId xmlns:a16="http://schemas.microsoft.com/office/drawing/2014/main" id="{A86A43D3-F84C-8144-9CFB-7A4F76327B9A}"/>
                    </a:ext>
                  </a:extLst>
                </p:cNvPr>
                <p:cNvPicPr>
                  <a:picLocks noChangeAspect="1" noChangeArrowheads="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59527" y="4209615"/>
                  <a:ext cx="295991" cy="295991"/>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130">
                  <a:extLst>
                    <a:ext uri="{FF2B5EF4-FFF2-40B4-BE49-F238E27FC236}">
                      <a16:creationId xmlns:a16="http://schemas.microsoft.com/office/drawing/2014/main" id="{B351573E-31D2-D943-9E25-1892EFD761FC}"/>
                    </a:ext>
                  </a:extLst>
                </p:cNvPr>
                <p:cNvSpPr txBox="1"/>
                <p:nvPr/>
              </p:nvSpPr>
              <p:spPr>
                <a:xfrm>
                  <a:off x="7354070" y="4517997"/>
                  <a:ext cx="908484" cy="209678"/>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EAEAEA"/>
                      </a:solidFill>
                      <a:effectLst/>
                      <a:uLnTx/>
                      <a:uFillTx/>
                      <a:latin typeface="IBM Plex Sans"/>
                      <a:ea typeface="+mn-ea"/>
                      <a:cs typeface="Arial" pitchFamily="34" charset="0"/>
                    </a:rPr>
                    <a:t>Systems</a:t>
                  </a:r>
                </a:p>
              </p:txBody>
            </p:sp>
          </p:grpSp>
          <p:grpSp>
            <p:nvGrpSpPr>
              <p:cNvPr id="121" name="Group 120">
                <a:extLst>
                  <a:ext uri="{FF2B5EF4-FFF2-40B4-BE49-F238E27FC236}">
                    <a16:creationId xmlns:a16="http://schemas.microsoft.com/office/drawing/2014/main" id="{54AF7EAF-2010-1046-B880-0E34EE32233E}"/>
                  </a:ext>
                </a:extLst>
              </p:cNvPr>
              <p:cNvGrpSpPr/>
              <p:nvPr/>
            </p:nvGrpSpPr>
            <p:grpSpPr>
              <a:xfrm>
                <a:off x="5160631" y="4199391"/>
                <a:ext cx="889534" cy="571793"/>
                <a:chOff x="5803662" y="4125915"/>
                <a:chExt cx="908484" cy="590703"/>
              </a:xfrm>
            </p:grpSpPr>
            <p:pic>
              <p:nvPicPr>
                <p:cNvPr id="127" name="Picture 126">
                  <a:extLst>
                    <a:ext uri="{FF2B5EF4-FFF2-40B4-BE49-F238E27FC236}">
                      <a16:creationId xmlns:a16="http://schemas.microsoft.com/office/drawing/2014/main" id="{4D34C9D4-8A04-8A46-8743-8ADC4B29CFB7}"/>
                    </a:ext>
                  </a:extLst>
                </p:cNvPr>
                <p:cNvPicPr>
                  <a:picLocks noChangeAspect="1"/>
                </p:cNvPicPr>
                <p:nvPr/>
              </p:nvPicPr>
              <p:blipFill>
                <a:blip r:embed="rId29"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6021558" y="4125915"/>
                  <a:ext cx="459815" cy="459815"/>
                </a:xfrm>
                <a:prstGeom prst="rect">
                  <a:avLst/>
                </a:prstGeom>
              </p:spPr>
            </p:pic>
            <p:sp>
              <p:nvSpPr>
                <p:cNvPr id="128" name="TextBox 127">
                  <a:extLst>
                    <a:ext uri="{FF2B5EF4-FFF2-40B4-BE49-F238E27FC236}">
                      <a16:creationId xmlns:a16="http://schemas.microsoft.com/office/drawing/2014/main" id="{30057EB2-D44A-EE40-AA8E-1A30DD1DE818}"/>
                    </a:ext>
                  </a:extLst>
                </p:cNvPr>
                <p:cNvSpPr txBox="1"/>
                <p:nvPr/>
              </p:nvSpPr>
              <p:spPr>
                <a:xfrm>
                  <a:off x="5803662" y="4506940"/>
                  <a:ext cx="908484" cy="209678"/>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EAEAEA"/>
                      </a:solidFill>
                      <a:effectLst/>
                      <a:uLnTx/>
                      <a:uFillTx/>
                      <a:latin typeface="IBM Plex Sans"/>
                      <a:ea typeface="+mn-ea"/>
                      <a:cs typeface="Arial" pitchFamily="34" charset="0"/>
                    </a:rPr>
                    <a:t>Edge</a:t>
                  </a:r>
                </a:p>
              </p:txBody>
            </p:sp>
          </p:grpSp>
          <p:grpSp>
            <p:nvGrpSpPr>
              <p:cNvPr id="122" name="Group 121">
                <a:extLst>
                  <a:ext uri="{FF2B5EF4-FFF2-40B4-BE49-F238E27FC236}">
                    <a16:creationId xmlns:a16="http://schemas.microsoft.com/office/drawing/2014/main" id="{96033110-AB24-A543-8A73-4B823EE23CF8}"/>
                  </a:ext>
                </a:extLst>
              </p:cNvPr>
              <p:cNvGrpSpPr/>
              <p:nvPr/>
            </p:nvGrpSpPr>
            <p:grpSpPr>
              <a:xfrm>
                <a:off x="5929513" y="4238621"/>
                <a:ext cx="889534" cy="487162"/>
                <a:chOff x="6592300" y="4221424"/>
                <a:chExt cx="908484" cy="503274"/>
              </a:xfrm>
            </p:grpSpPr>
            <p:sp>
              <p:nvSpPr>
                <p:cNvPr id="124" name="TextBox 123">
                  <a:extLst>
                    <a:ext uri="{FF2B5EF4-FFF2-40B4-BE49-F238E27FC236}">
                      <a16:creationId xmlns:a16="http://schemas.microsoft.com/office/drawing/2014/main" id="{E4CA12F5-635C-C041-9B4F-2E361F884D66}"/>
                    </a:ext>
                  </a:extLst>
                </p:cNvPr>
                <p:cNvSpPr txBox="1"/>
                <p:nvPr/>
              </p:nvSpPr>
              <p:spPr>
                <a:xfrm>
                  <a:off x="6592300" y="4515020"/>
                  <a:ext cx="908484" cy="209678"/>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EAEAEA"/>
                      </a:solidFill>
                      <a:effectLst/>
                      <a:uLnTx/>
                      <a:uFillTx/>
                      <a:latin typeface="IBM Plex Sans"/>
                      <a:ea typeface="+mn-ea"/>
                      <a:cs typeface="Arial" pitchFamily="34" charset="0"/>
                    </a:rPr>
                    <a:t>Private</a:t>
                  </a:r>
                  <a:endParaRPr kumimoji="0" lang="en-US" sz="1067" b="0" i="0" u="none" strike="noStrike" kern="1200" cap="none" spc="0" normalizeH="0" baseline="0" noProof="0" dirty="0">
                    <a:ln>
                      <a:noFill/>
                    </a:ln>
                    <a:solidFill>
                      <a:srgbClr val="EAEAEA"/>
                    </a:solidFill>
                    <a:effectLst/>
                    <a:uLnTx/>
                    <a:uFillTx/>
                    <a:latin typeface="IBM Plex Sans"/>
                    <a:ea typeface="+mn-ea"/>
                    <a:cs typeface="Arial" pitchFamily="34" charset="0"/>
                  </a:endParaRPr>
                </a:p>
              </p:txBody>
            </p:sp>
            <p:pic>
              <p:nvPicPr>
                <p:cNvPr id="126" name="Picture 125">
                  <a:extLst>
                    <a:ext uri="{FF2B5EF4-FFF2-40B4-BE49-F238E27FC236}">
                      <a16:creationId xmlns:a16="http://schemas.microsoft.com/office/drawing/2014/main" id="{24F78D96-5967-EB46-8743-A0F5D9D05519}"/>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t="-1" b="-11523"/>
                <a:stretch/>
              </p:blipFill>
              <p:spPr>
                <a:xfrm>
                  <a:off x="6876811" y="4221424"/>
                  <a:ext cx="341371" cy="315623"/>
                </a:xfrm>
                <a:prstGeom prst="rect">
                  <a:avLst/>
                </a:prstGeom>
              </p:spPr>
            </p:pic>
          </p:grpSp>
          <p:pic>
            <p:nvPicPr>
              <p:cNvPr id="123" name="Picture 122">
                <a:extLst>
                  <a:ext uri="{FF2B5EF4-FFF2-40B4-BE49-F238E27FC236}">
                    <a16:creationId xmlns:a16="http://schemas.microsoft.com/office/drawing/2014/main" id="{3592164B-BD87-214D-B9DC-8D12E4DD23CA}"/>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2705377" y="4277527"/>
                <a:ext cx="440777" cy="350287"/>
              </a:xfrm>
              <a:prstGeom prst="rect">
                <a:avLst/>
              </a:prstGeom>
            </p:spPr>
          </p:pic>
        </p:grpSp>
        <p:sp>
          <p:nvSpPr>
            <p:cNvPr id="101" name="TextBox 100">
              <a:extLst>
                <a:ext uri="{FF2B5EF4-FFF2-40B4-BE49-F238E27FC236}">
                  <a16:creationId xmlns:a16="http://schemas.microsoft.com/office/drawing/2014/main" id="{14AF2B01-D084-BB43-A471-874FC298BF61}"/>
                </a:ext>
              </a:extLst>
            </p:cNvPr>
            <p:cNvSpPr txBox="1"/>
            <p:nvPr/>
          </p:nvSpPr>
          <p:spPr>
            <a:xfrm>
              <a:off x="3618949" y="5676792"/>
              <a:ext cx="685800" cy="369332"/>
            </a:xfrm>
            <a:prstGeom prst="rect">
              <a:avLst/>
            </a:prstGeom>
            <a:solidFill>
              <a:schemeClr val="tx1"/>
            </a:solidFill>
          </p:spPr>
          <p:txBody>
            <a:bodyPr wrap="square" rtlCol="0">
              <a:spAutoFit/>
            </a:bodyPr>
            <a:lstStyle/>
            <a:p>
              <a:r>
                <a:rPr lang="en-US" dirty="0">
                  <a:solidFill>
                    <a:schemeClr val="bg2"/>
                  </a:solidFill>
                </a:rPr>
                <a:t>AWS</a:t>
              </a:r>
            </a:p>
          </p:txBody>
        </p:sp>
        <p:sp>
          <p:nvSpPr>
            <p:cNvPr id="102" name="TextBox 101">
              <a:extLst>
                <a:ext uri="{FF2B5EF4-FFF2-40B4-BE49-F238E27FC236}">
                  <a16:creationId xmlns:a16="http://schemas.microsoft.com/office/drawing/2014/main" id="{F45B089C-9CF9-994A-B0B8-C7C8C6661DEF}"/>
                </a:ext>
              </a:extLst>
            </p:cNvPr>
            <p:cNvSpPr txBox="1"/>
            <p:nvPr/>
          </p:nvSpPr>
          <p:spPr>
            <a:xfrm>
              <a:off x="4624589" y="5601473"/>
              <a:ext cx="937938" cy="523220"/>
            </a:xfrm>
            <a:prstGeom prst="rect">
              <a:avLst/>
            </a:prstGeom>
            <a:solidFill>
              <a:schemeClr val="tx1"/>
            </a:solidFill>
          </p:spPr>
          <p:txBody>
            <a:bodyPr wrap="square" rtlCol="0">
              <a:spAutoFit/>
            </a:bodyPr>
            <a:lstStyle/>
            <a:p>
              <a:pPr algn="ctr"/>
              <a:r>
                <a:rPr lang="en-US" sz="1400" dirty="0">
                  <a:solidFill>
                    <a:schemeClr val="bg2"/>
                  </a:solidFill>
                </a:rPr>
                <a:t>Microsoft Azure</a:t>
              </a:r>
            </a:p>
          </p:txBody>
        </p:sp>
        <p:sp>
          <p:nvSpPr>
            <p:cNvPr id="103" name="TextBox 102">
              <a:extLst>
                <a:ext uri="{FF2B5EF4-FFF2-40B4-BE49-F238E27FC236}">
                  <a16:creationId xmlns:a16="http://schemas.microsoft.com/office/drawing/2014/main" id="{DB1112F9-AA4A-784C-A525-6E1C4CE5A3A7}"/>
                </a:ext>
              </a:extLst>
            </p:cNvPr>
            <p:cNvSpPr txBox="1"/>
            <p:nvPr/>
          </p:nvSpPr>
          <p:spPr>
            <a:xfrm>
              <a:off x="5841141" y="5604766"/>
              <a:ext cx="937938" cy="523220"/>
            </a:xfrm>
            <a:prstGeom prst="rect">
              <a:avLst/>
            </a:prstGeom>
            <a:solidFill>
              <a:schemeClr val="tx1"/>
            </a:solidFill>
          </p:spPr>
          <p:txBody>
            <a:bodyPr wrap="square" rtlCol="0">
              <a:spAutoFit/>
            </a:bodyPr>
            <a:lstStyle/>
            <a:p>
              <a:pPr algn="ctr"/>
              <a:r>
                <a:rPr lang="en-US" sz="1400" dirty="0">
                  <a:solidFill>
                    <a:schemeClr val="bg2"/>
                  </a:solidFill>
                </a:rPr>
                <a:t>Google Cloud</a:t>
              </a:r>
            </a:p>
          </p:txBody>
        </p:sp>
      </p:grpSp>
    </p:spTree>
    <p:extLst>
      <p:ext uri="{BB962C8B-B14F-4D97-AF65-F5344CB8AC3E}">
        <p14:creationId xmlns:p14="http://schemas.microsoft.com/office/powerpoint/2010/main" val="362729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5DE2BD83-723D-45EF-A486-92D2EDFAB9E7}"/>
              </a:ext>
            </a:extLst>
          </p:cNvPr>
          <p:cNvSpPr txBox="1"/>
          <p:nvPr/>
        </p:nvSpPr>
        <p:spPr>
          <a:xfrm>
            <a:off x="287981" y="5114033"/>
            <a:ext cx="3801412" cy="1733808"/>
          </a:xfrm>
          <a:prstGeom prst="rect">
            <a:avLst/>
          </a:prstGeom>
          <a:noFill/>
        </p:spPr>
        <p:txBody>
          <a:bodyPr wrap="square" rtlCol="0">
            <a:spAutoFit/>
          </a:bodyPr>
          <a:lstStyle/>
          <a:p>
            <a:pPr marL="380990" indent="-380990">
              <a:spcBef>
                <a:spcPts val="800"/>
              </a:spcBef>
              <a:spcAft>
                <a:spcPts val="800"/>
              </a:spcAft>
              <a:buClr>
                <a:srgbClr val="FFFFFF"/>
              </a:buClr>
              <a:buFont typeface="System Font Regular"/>
              <a:buChar char="−"/>
              <a:defRPr/>
            </a:pPr>
            <a:r>
              <a:rPr lang="en-US" sz="1600" i="1" dirty="0">
                <a:solidFill>
                  <a:schemeClr val="accent1">
                    <a:lumMod val="40000"/>
                    <a:lumOff val="60000"/>
                  </a:schemeClr>
                </a:solidFill>
              </a:rPr>
              <a:t>OpenShift Kubernetes platform for portability</a:t>
            </a:r>
          </a:p>
          <a:p>
            <a:pPr marL="380990" indent="-380990">
              <a:spcBef>
                <a:spcPts val="800"/>
              </a:spcBef>
              <a:spcAft>
                <a:spcPts val="800"/>
              </a:spcAft>
              <a:buClr>
                <a:srgbClr val="FFFFFF"/>
              </a:buClr>
              <a:buFont typeface="System Font Regular"/>
              <a:buChar char="−"/>
              <a:defRPr/>
            </a:pPr>
            <a:r>
              <a:rPr lang="en-US" sz="1600" i="1" dirty="0">
                <a:solidFill>
                  <a:schemeClr val="accent1">
                    <a:lumMod val="40000"/>
                    <a:lumOff val="60000"/>
                  </a:schemeClr>
                </a:solidFill>
              </a:rPr>
              <a:t>Choice of more cloud vendors and infrastructure</a:t>
            </a:r>
          </a:p>
          <a:p>
            <a:pPr marL="380990" indent="-380990" defTabSz="914377">
              <a:spcBef>
                <a:spcPts val="800"/>
              </a:spcBef>
              <a:spcAft>
                <a:spcPts val="800"/>
              </a:spcAft>
              <a:buClr>
                <a:srgbClr val="FFFFFF"/>
              </a:buClr>
              <a:buFont typeface="System Font Regular"/>
              <a:buChar char="−"/>
              <a:defRPr/>
            </a:pPr>
            <a:endParaRPr lang="en-US" sz="1600" i="1" dirty="0">
              <a:solidFill>
                <a:schemeClr val="accent1">
                  <a:lumMod val="40000"/>
                  <a:lumOff val="60000"/>
                </a:schemeClr>
              </a:solidFill>
              <a:latin typeface="IBM Plex Sans"/>
            </a:endParaRPr>
          </a:p>
        </p:txBody>
      </p:sp>
      <p:sp>
        <p:nvSpPr>
          <p:cNvPr id="3" name="Title 2">
            <a:extLst>
              <a:ext uri="{FF2B5EF4-FFF2-40B4-BE49-F238E27FC236}">
                <a16:creationId xmlns:a16="http://schemas.microsoft.com/office/drawing/2014/main" id="{96D2EDC3-43B9-4B12-B3F3-6C0BADBE7106}"/>
              </a:ext>
            </a:extLst>
          </p:cNvPr>
          <p:cNvSpPr>
            <a:spLocks noGrp="1"/>
          </p:cNvSpPr>
          <p:nvPr>
            <p:ph type="title"/>
          </p:nvPr>
        </p:nvSpPr>
        <p:spPr>
          <a:xfrm>
            <a:off x="-1" y="-1"/>
            <a:ext cx="12191999" cy="945121"/>
          </a:xfrm>
        </p:spPr>
        <p:txBody>
          <a:bodyPr/>
          <a:lstStyle/>
          <a:p>
            <a:r>
              <a:rPr lang="en-US" dirty="0"/>
              <a:t>Foundation – Hybrid multicloud</a:t>
            </a:r>
          </a:p>
        </p:txBody>
      </p:sp>
      <p:sp>
        <p:nvSpPr>
          <p:cNvPr id="5" name="TextBox 4">
            <a:extLst>
              <a:ext uri="{FF2B5EF4-FFF2-40B4-BE49-F238E27FC236}">
                <a16:creationId xmlns:a16="http://schemas.microsoft.com/office/drawing/2014/main" id="{E4ADE6D8-43DA-41C8-AE67-E992314B6DA1}"/>
              </a:ext>
            </a:extLst>
          </p:cNvPr>
          <p:cNvSpPr txBox="1"/>
          <p:nvPr/>
        </p:nvSpPr>
        <p:spPr>
          <a:xfrm>
            <a:off x="527900" y="1034020"/>
            <a:ext cx="3327840" cy="748988"/>
          </a:xfrm>
          <a:prstGeom prst="rect">
            <a:avLst/>
          </a:prstGeom>
          <a:noFill/>
          <a:ln>
            <a:noFill/>
          </a:ln>
        </p:spPr>
        <p:txBody>
          <a:bodyPr wrap="square" rtlCol="0">
            <a:spAutoFit/>
          </a:bodyPr>
          <a:lstStyle/>
          <a:p>
            <a:r>
              <a:rPr lang="en-US" sz="2400" b="1" dirty="0">
                <a:solidFill>
                  <a:schemeClr val="bg2"/>
                </a:solidFill>
              </a:rPr>
              <a:t>Build once. </a:t>
            </a:r>
          </a:p>
          <a:p>
            <a:r>
              <a:rPr lang="en-US" sz="1867" dirty="0">
                <a:solidFill>
                  <a:schemeClr val="bg2"/>
                </a:solidFill>
              </a:rPr>
              <a:t>Deploy anywhere.</a:t>
            </a:r>
          </a:p>
        </p:txBody>
      </p:sp>
      <p:sp>
        <p:nvSpPr>
          <p:cNvPr id="25" name="TextBox 24">
            <a:extLst>
              <a:ext uri="{FF2B5EF4-FFF2-40B4-BE49-F238E27FC236}">
                <a16:creationId xmlns:a16="http://schemas.microsoft.com/office/drawing/2014/main" id="{4606B8DD-CADA-4C8C-BD6E-87FF51F44ACD}"/>
              </a:ext>
            </a:extLst>
          </p:cNvPr>
          <p:cNvSpPr txBox="1"/>
          <p:nvPr/>
        </p:nvSpPr>
        <p:spPr>
          <a:xfrm>
            <a:off x="8311121" y="1034021"/>
            <a:ext cx="3327840" cy="748988"/>
          </a:xfrm>
          <a:prstGeom prst="rect">
            <a:avLst/>
          </a:prstGeom>
          <a:noFill/>
          <a:ln>
            <a:noFill/>
          </a:ln>
        </p:spPr>
        <p:txBody>
          <a:bodyPr wrap="square" rtlCol="0">
            <a:spAutoFit/>
          </a:bodyPr>
          <a:lstStyle/>
          <a:p>
            <a:r>
              <a:rPr lang="en-US" sz="2400" b="1" dirty="0">
                <a:solidFill>
                  <a:schemeClr val="bg2"/>
                </a:solidFill>
              </a:rPr>
              <a:t>Move freely.   </a:t>
            </a:r>
          </a:p>
          <a:p>
            <a:r>
              <a:rPr lang="en-US" sz="1867" dirty="0">
                <a:solidFill>
                  <a:schemeClr val="bg2"/>
                </a:solidFill>
              </a:rPr>
              <a:t>optimize for cost savings.</a:t>
            </a:r>
          </a:p>
        </p:txBody>
      </p:sp>
      <p:sp>
        <p:nvSpPr>
          <p:cNvPr id="26" name="TextBox 25">
            <a:extLst>
              <a:ext uri="{FF2B5EF4-FFF2-40B4-BE49-F238E27FC236}">
                <a16:creationId xmlns:a16="http://schemas.microsoft.com/office/drawing/2014/main" id="{5C9AFEB3-1F36-4EFA-91A8-E170E804B7EF}"/>
              </a:ext>
            </a:extLst>
          </p:cNvPr>
          <p:cNvSpPr txBox="1"/>
          <p:nvPr/>
        </p:nvSpPr>
        <p:spPr>
          <a:xfrm>
            <a:off x="4339322" y="1034021"/>
            <a:ext cx="3564900" cy="748988"/>
          </a:xfrm>
          <a:prstGeom prst="rect">
            <a:avLst/>
          </a:prstGeom>
          <a:noFill/>
          <a:ln>
            <a:noFill/>
          </a:ln>
        </p:spPr>
        <p:txBody>
          <a:bodyPr wrap="square" rtlCol="0">
            <a:spAutoFit/>
          </a:bodyPr>
          <a:lstStyle/>
          <a:p>
            <a:r>
              <a:rPr lang="en-US" sz="2400" b="1" dirty="0">
                <a:solidFill>
                  <a:schemeClr val="bg2"/>
                </a:solidFill>
              </a:rPr>
              <a:t>Innovate anywhere. </a:t>
            </a:r>
          </a:p>
          <a:p>
            <a:r>
              <a:rPr lang="en-US" sz="1867" dirty="0">
                <a:solidFill>
                  <a:schemeClr val="bg2"/>
                </a:solidFill>
              </a:rPr>
              <a:t>with anyone’s technology.</a:t>
            </a:r>
          </a:p>
        </p:txBody>
      </p:sp>
      <p:sp>
        <p:nvSpPr>
          <p:cNvPr id="27" name="TextBox 26">
            <a:extLst>
              <a:ext uri="{FF2B5EF4-FFF2-40B4-BE49-F238E27FC236}">
                <a16:creationId xmlns:a16="http://schemas.microsoft.com/office/drawing/2014/main" id="{2564C345-127A-4A26-82C1-176E820810AA}"/>
              </a:ext>
            </a:extLst>
          </p:cNvPr>
          <p:cNvSpPr txBox="1"/>
          <p:nvPr/>
        </p:nvSpPr>
        <p:spPr>
          <a:xfrm>
            <a:off x="4410242" y="4591235"/>
            <a:ext cx="3421783" cy="379656"/>
          </a:xfrm>
          <a:prstGeom prst="rect">
            <a:avLst/>
          </a:prstGeom>
          <a:noFill/>
        </p:spPr>
        <p:txBody>
          <a:bodyPr wrap="square" rtlCol="0">
            <a:spAutoFit/>
          </a:bodyPr>
          <a:lstStyle/>
          <a:p>
            <a:pPr marL="380990" indent="-380990" defTabSz="914377">
              <a:spcBef>
                <a:spcPts val="800"/>
              </a:spcBef>
              <a:spcAft>
                <a:spcPts val="800"/>
              </a:spcAft>
              <a:buFont typeface="Arial" panose="020B0604020202020204" pitchFamily="34" charset="0"/>
              <a:buChar char="•"/>
              <a:defRPr/>
            </a:pPr>
            <a:endParaRPr lang="en-US" sz="1867" i="1" dirty="0">
              <a:solidFill>
                <a:schemeClr val="accent1">
                  <a:lumMod val="40000"/>
                  <a:lumOff val="60000"/>
                </a:schemeClr>
              </a:solidFill>
              <a:latin typeface="IBM Plex Sans"/>
            </a:endParaRPr>
          </a:p>
        </p:txBody>
      </p:sp>
      <p:sp>
        <p:nvSpPr>
          <p:cNvPr id="29" name="TextBox 28">
            <a:extLst>
              <a:ext uri="{FF2B5EF4-FFF2-40B4-BE49-F238E27FC236}">
                <a16:creationId xmlns:a16="http://schemas.microsoft.com/office/drawing/2014/main" id="{E8546E0B-0DF2-42EB-89BE-6F044FC08668}"/>
              </a:ext>
            </a:extLst>
          </p:cNvPr>
          <p:cNvSpPr txBox="1"/>
          <p:nvPr/>
        </p:nvSpPr>
        <p:spPr>
          <a:xfrm>
            <a:off x="8008055" y="5073506"/>
            <a:ext cx="3695036" cy="1282402"/>
          </a:xfrm>
          <a:prstGeom prst="rect">
            <a:avLst/>
          </a:prstGeom>
          <a:noFill/>
        </p:spPr>
        <p:txBody>
          <a:bodyPr wrap="square" rtlCol="0">
            <a:spAutoFit/>
          </a:bodyPr>
          <a:lstStyle/>
          <a:p>
            <a:pPr marL="380990" indent="-380990" defTabSz="914377">
              <a:spcBef>
                <a:spcPts val="800"/>
              </a:spcBef>
              <a:spcAft>
                <a:spcPts val="800"/>
              </a:spcAft>
              <a:buClr>
                <a:srgbClr val="FFFFFF"/>
              </a:buClr>
              <a:buFont typeface="System Font Regular"/>
              <a:buChar char="−"/>
              <a:defRPr/>
            </a:pPr>
            <a:r>
              <a:rPr lang="en-US" sz="1600" i="1" dirty="0">
                <a:solidFill>
                  <a:schemeClr val="accent1">
                    <a:lumMod val="40000"/>
                    <a:lumOff val="60000"/>
                  </a:schemeClr>
                </a:solidFill>
                <a:latin typeface="IBM Plex Sans"/>
              </a:rPr>
              <a:t>Virtualization to bridge legacy to the cloud</a:t>
            </a:r>
          </a:p>
          <a:p>
            <a:pPr marL="380990" indent="-380990" defTabSz="914377">
              <a:spcBef>
                <a:spcPts val="800"/>
              </a:spcBef>
              <a:spcAft>
                <a:spcPts val="800"/>
              </a:spcAft>
              <a:buClr>
                <a:srgbClr val="FFFFFF"/>
              </a:buClr>
              <a:buFont typeface="System Font Regular"/>
              <a:buChar char="−"/>
              <a:defRPr/>
            </a:pPr>
            <a:r>
              <a:rPr lang="en-US" sz="1600" i="1" dirty="0">
                <a:solidFill>
                  <a:schemeClr val="accent1">
                    <a:lumMod val="40000"/>
                    <a:lumOff val="60000"/>
                  </a:schemeClr>
                </a:solidFill>
                <a:latin typeface="IBM Plex Sans"/>
              </a:rPr>
              <a:t>Common services for consistency and compliance</a:t>
            </a:r>
          </a:p>
        </p:txBody>
      </p:sp>
      <p:sp>
        <p:nvSpPr>
          <p:cNvPr id="30" name="Rectangle 29">
            <a:extLst>
              <a:ext uri="{FF2B5EF4-FFF2-40B4-BE49-F238E27FC236}">
                <a16:creationId xmlns:a16="http://schemas.microsoft.com/office/drawing/2014/main" id="{C786B09E-E5F4-46FE-81EE-15A02E95ECC2}"/>
              </a:ext>
            </a:extLst>
          </p:cNvPr>
          <p:cNvSpPr/>
          <p:nvPr/>
        </p:nvSpPr>
        <p:spPr>
          <a:xfrm>
            <a:off x="4227640" y="5086794"/>
            <a:ext cx="3503920" cy="1282402"/>
          </a:xfrm>
          <a:prstGeom prst="rect">
            <a:avLst/>
          </a:prstGeom>
        </p:spPr>
        <p:txBody>
          <a:bodyPr wrap="square">
            <a:spAutoFit/>
          </a:bodyPr>
          <a:lstStyle/>
          <a:p>
            <a:pPr marL="380990" indent="-380990">
              <a:spcBef>
                <a:spcPts val="800"/>
              </a:spcBef>
              <a:spcAft>
                <a:spcPts val="800"/>
              </a:spcAft>
              <a:buClr>
                <a:srgbClr val="FFFFFF"/>
              </a:buClr>
              <a:buFont typeface="System Font Regular"/>
              <a:buChar char="−"/>
              <a:defRPr/>
            </a:pPr>
            <a:r>
              <a:rPr lang="en-US" sz="1600" i="1" dirty="0">
                <a:solidFill>
                  <a:schemeClr val="accent1">
                    <a:lumMod val="40000"/>
                    <a:lumOff val="60000"/>
                  </a:schemeClr>
                </a:solidFill>
              </a:rPr>
              <a:t>Deployable as untethered private cloud, on premises</a:t>
            </a:r>
          </a:p>
          <a:p>
            <a:pPr marL="380990" indent="-380990">
              <a:spcBef>
                <a:spcPts val="800"/>
              </a:spcBef>
              <a:spcAft>
                <a:spcPts val="800"/>
              </a:spcAft>
              <a:buClr>
                <a:srgbClr val="FFFFFF"/>
              </a:buClr>
              <a:buFont typeface="System Font Regular"/>
              <a:buChar char="−"/>
              <a:defRPr/>
            </a:pPr>
            <a:r>
              <a:rPr lang="en-US" sz="1600" i="1" dirty="0">
                <a:solidFill>
                  <a:schemeClr val="accent1">
                    <a:lumMod val="40000"/>
                    <a:lumOff val="60000"/>
                  </a:schemeClr>
                </a:solidFill>
              </a:rPr>
              <a:t>Support for multiple open standards across hybrid</a:t>
            </a:r>
          </a:p>
        </p:txBody>
      </p:sp>
      <p:grpSp>
        <p:nvGrpSpPr>
          <p:cNvPr id="61" name="Group 60">
            <a:extLst>
              <a:ext uri="{FF2B5EF4-FFF2-40B4-BE49-F238E27FC236}">
                <a16:creationId xmlns:a16="http://schemas.microsoft.com/office/drawing/2014/main" id="{4B52AF03-77CC-3A48-8FFF-D71995F1F307}"/>
              </a:ext>
            </a:extLst>
          </p:cNvPr>
          <p:cNvGrpSpPr/>
          <p:nvPr/>
        </p:nvGrpSpPr>
        <p:grpSpPr>
          <a:xfrm>
            <a:off x="339676" y="2358849"/>
            <a:ext cx="11358547" cy="2306809"/>
            <a:chOff x="210311" y="2520696"/>
            <a:chExt cx="8721763" cy="1868116"/>
          </a:xfrm>
        </p:grpSpPr>
        <p:pic>
          <p:nvPicPr>
            <p:cNvPr id="62" name="Picture 61">
              <a:extLst>
                <a:ext uri="{FF2B5EF4-FFF2-40B4-BE49-F238E27FC236}">
                  <a16:creationId xmlns:a16="http://schemas.microsoft.com/office/drawing/2014/main" id="{5AA71637-A7BB-D044-9BF3-7FBC9075421C}"/>
                </a:ext>
              </a:extLst>
            </p:cNvPr>
            <p:cNvPicPr>
              <a:picLocks noChangeAspect="1"/>
            </p:cNvPicPr>
            <p:nvPr/>
          </p:nvPicPr>
          <p:blipFill rotWithShape="1">
            <a:blip r:embed="rId3"/>
            <a:srcRect l="13216" t="15099" r="12957" b="16666"/>
            <a:stretch/>
          </p:blipFill>
          <p:spPr>
            <a:xfrm>
              <a:off x="4071467" y="3753993"/>
              <a:ext cx="429275" cy="386710"/>
            </a:xfrm>
            <a:prstGeom prst="rect">
              <a:avLst/>
            </a:prstGeom>
          </p:spPr>
        </p:pic>
        <p:sp>
          <p:nvSpPr>
            <p:cNvPr id="63" name="Rectangle 62">
              <a:extLst>
                <a:ext uri="{FF2B5EF4-FFF2-40B4-BE49-F238E27FC236}">
                  <a16:creationId xmlns:a16="http://schemas.microsoft.com/office/drawing/2014/main" id="{06AFDC18-0231-C043-85BE-662C33CCB59B}"/>
                </a:ext>
              </a:extLst>
            </p:cNvPr>
            <p:cNvSpPr/>
            <p:nvPr/>
          </p:nvSpPr>
          <p:spPr bwMode="auto">
            <a:xfrm>
              <a:off x="4036826" y="2567843"/>
              <a:ext cx="4855464" cy="532562"/>
            </a:xfrm>
            <a:prstGeom prst="rect">
              <a:avLst/>
            </a:prstGeom>
            <a:solidFill>
              <a:schemeClr val="tx1">
                <a:lumMod val="65000"/>
                <a:lumOff val="35000"/>
              </a:schemeClr>
            </a:solidFill>
            <a:ln w="63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621"/>
              <a:endParaRPr lang="en-US" sz="1867" dirty="0">
                <a:solidFill>
                  <a:schemeClr val="tx1"/>
                </a:solidFill>
                <a:latin typeface="IBM Plex Sans" charset="0"/>
                <a:ea typeface="IBM Plex Sans" charset="0"/>
                <a:cs typeface="IBM Plex Sans" charset="0"/>
              </a:endParaRPr>
            </a:p>
          </p:txBody>
        </p:sp>
        <p:sp>
          <p:nvSpPr>
            <p:cNvPr id="64" name="Rectangle 63">
              <a:extLst>
                <a:ext uri="{FF2B5EF4-FFF2-40B4-BE49-F238E27FC236}">
                  <a16:creationId xmlns:a16="http://schemas.microsoft.com/office/drawing/2014/main" id="{2D7DEF13-650A-3C4F-8AFD-340C1AB5F3CA}"/>
                </a:ext>
              </a:extLst>
            </p:cNvPr>
            <p:cNvSpPr/>
            <p:nvPr/>
          </p:nvSpPr>
          <p:spPr bwMode="auto">
            <a:xfrm>
              <a:off x="4036826" y="3100404"/>
              <a:ext cx="4855464" cy="548640"/>
            </a:xfrm>
            <a:prstGeom prst="rect">
              <a:avLst/>
            </a:prstGeom>
            <a:solidFill>
              <a:srgbClr val="EE0100"/>
            </a:solidFill>
            <a:ln w="63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621"/>
              <a:endParaRPr lang="en-US" sz="1867" dirty="0">
                <a:solidFill>
                  <a:schemeClr val="tx1"/>
                </a:solidFill>
                <a:latin typeface="IBM Plex Sans" charset="0"/>
                <a:ea typeface="IBM Plex Sans" charset="0"/>
                <a:cs typeface="IBM Plex Sans" charset="0"/>
              </a:endParaRPr>
            </a:p>
          </p:txBody>
        </p:sp>
        <p:sp>
          <p:nvSpPr>
            <p:cNvPr id="65" name="Text Placeholder 2">
              <a:extLst>
                <a:ext uri="{FF2B5EF4-FFF2-40B4-BE49-F238E27FC236}">
                  <a16:creationId xmlns:a16="http://schemas.microsoft.com/office/drawing/2014/main" id="{C22D9D4B-FC5E-EB4F-B05E-7491EE48D2B4}"/>
                </a:ext>
              </a:extLst>
            </p:cNvPr>
            <p:cNvSpPr txBox="1">
              <a:spLocks/>
            </p:cNvSpPr>
            <p:nvPr/>
          </p:nvSpPr>
          <p:spPr>
            <a:xfrm>
              <a:off x="2736363" y="2638142"/>
              <a:ext cx="1067467" cy="28344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buClr>
                  <a:srgbClr val="FFFFFF"/>
                </a:buClr>
                <a:buNone/>
                <a:defRPr/>
              </a:pPr>
              <a:r>
                <a:rPr lang="en-US" sz="1333" kern="0" dirty="0">
                  <a:solidFill>
                    <a:srgbClr val="FFFFFF"/>
                  </a:solidFill>
                </a:rPr>
                <a:t>Capabilities</a:t>
              </a:r>
            </a:p>
          </p:txBody>
        </p:sp>
        <p:sp>
          <p:nvSpPr>
            <p:cNvPr id="66" name="Text Placeholder 2">
              <a:extLst>
                <a:ext uri="{FF2B5EF4-FFF2-40B4-BE49-F238E27FC236}">
                  <a16:creationId xmlns:a16="http://schemas.microsoft.com/office/drawing/2014/main" id="{6F893A8D-9A18-EE4B-AE0F-9E4C015D4C2B}"/>
                </a:ext>
              </a:extLst>
            </p:cNvPr>
            <p:cNvSpPr txBox="1">
              <a:spLocks/>
            </p:cNvSpPr>
            <p:nvPr/>
          </p:nvSpPr>
          <p:spPr>
            <a:xfrm>
              <a:off x="2736363" y="3217853"/>
              <a:ext cx="1090773" cy="28344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buClr>
                  <a:srgbClr val="FFFFFF"/>
                </a:buClr>
                <a:buNone/>
                <a:defRPr/>
              </a:pPr>
              <a:r>
                <a:rPr lang="en-US" sz="1333" kern="0" dirty="0">
                  <a:solidFill>
                    <a:srgbClr val="FFFFFF"/>
                  </a:solidFill>
                </a:rPr>
                <a:t>Foundation</a:t>
              </a:r>
            </a:p>
          </p:txBody>
        </p:sp>
        <p:sp>
          <p:nvSpPr>
            <p:cNvPr id="67" name="Text Placeholder 2">
              <a:extLst>
                <a:ext uri="{FF2B5EF4-FFF2-40B4-BE49-F238E27FC236}">
                  <a16:creationId xmlns:a16="http://schemas.microsoft.com/office/drawing/2014/main" id="{3F812035-8C3F-CC41-8879-7B1ED0536F15}"/>
                </a:ext>
              </a:extLst>
            </p:cNvPr>
            <p:cNvSpPr txBox="1">
              <a:spLocks/>
            </p:cNvSpPr>
            <p:nvPr/>
          </p:nvSpPr>
          <p:spPr>
            <a:xfrm>
              <a:off x="2736363" y="3808500"/>
              <a:ext cx="1067467" cy="28344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buClr>
                  <a:srgbClr val="FFFFFF"/>
                </a:buClr>
                <a:buNone/>
                <a:defRPr/>
              </a:pPr>
              <a:r>
                <a:rPr lang="en-US" sz="1333" kern="0" dirty="0">
                  <a:solidFill>
                    <a:srgbClr val="FFFFFF"/>
                  </a:solidFill>
                </a:rPr>
                <a:t>Infrastructure</a:t>
              </a:r>
            </a:p>
          </p:txBody>
        </p:sp>
        <p:pic>
          <p:nvPicPr>
            <p:cNvPr id="68" name="Picture 67">
              <a:extLst>
                <a:ext uri="{FF2B5EF4-FFF2-40B4-BE49-F238E27FC236}">
                  <a16:creationId xmlns:a16="http://schemas.microsoft.com/office/drawing/2014/main" id="{9562173D-E64B-584A-9781-FF839F5916D6}"/>
                </a:ext>
              </a:extLst>
            </p:cNvPr>
            <p:cNvPicPr>
              <a:picLocks noChangeAspect="1"/>
            </p:cNvPicPr>
            <p:nvPr/>
          </p:nvPicPr>
          <p:blipFill>
            <a:blip r:embed="rId4"/>
            <a:stretch>
              <a:fillRect/>
            </a:stretch>
          </p:blipFill>
          <p:spPr>
            <a:xfrm>
              <a:off x="2279164" y="2638142"/>
              <a:ext cx="267168" cy="305335"/>
            </a:xfrm>
            <a:prstGeom prst="rect">
              <a:avLst/>
            </a:prstGeom>
          </p:spPr>
        </p:pic>
        <p:pic>
          <p:nvPicPr>
            <p:cNvPr id="69" name="Picture 68">
              <a:extLst>
                <a:ext uri="{FF2B5EF4-FFF2-40B4-BE49-F238E27FC236}">
                  <a16:creationId xmlns:a16="http://schemas.microsoft.com/office/drawing/2014/main" id="{1885DFDC-B875-1E4A-8BB5-1332E04029D5}"/>
                </a:ext>
              </a:extLst>
            </p:cNvPr>
            <p:cNvPicPr>
              <a:picLocks noChangeAspect="1"/>
            </p:cNvPicPr>
            <p:nvPr/>
          </p:nvPicPr>
          <p:blipFill>
            <a:blip r:embed="rId5"/>
            <a:stretch>
              <a:fillRect/>
            </a:stretch>
          </p:blipFill>
          <p:spPr>
            <a:xfrm>
              <a:off x="2274394" y="3217853"/>
              <a:ext cx="276709" cy="276709"/>
            </a:xfrm>
            <a:prstGeom prst="rect">
              <a:avLst/>
            </a:prstGeom>
          </p:spPr>
        </p:pic>
        <p:pic>
          <p:nvPicPr>
            <p:cNvPr id="70" name="Picture 69">
              <a:extLst>
                <a:ext uri="{FF2B5EF4-FFF2-40B4-BE49-F238E27FC236}">
                  <a16:creationId xmlns:a16="http://schemas.microsoft.com/office/drawing/2014/main" id="{D6D43BB5-69D3-0840-B02F-946D63AC2512}"/>
                </a:ext>
              </a:extLst>
            </p:cNvPr>
            <p:cNvPicPr>
              <a:picLocks noChangeAspect="1"/>
            </p:cNvPicPr>
            <p:nvPr/>
          </p:nvPicPr>
          <p:blipFill>
            <a:blip r:embed="rId6"/>
            <a:stretch>
              <a:fillRect/>
            </a:stretch>
          </p:blipFill>
          <p:spPr>
            <a:xfrm>
              <a:off x="2264852" y="3808500"/>
              <a:ext cx="295793" cy="295793"/>
            </a:xfrm>
            <a:prstGeom prst="rect">
              <a:avLst/>
            </a:prstGeom>
          </p:spPr>
        </p:pic>
        <p:sp>
          <p:nvSpPr>
            <p:cNvPr id="71" name="Text Placeholder 2">
              <a:extLst>
                <a:ext uri="{FF2B5EF4-FFF2-40B4-BE49-F238E27FC236}">
                  <a16:creationId xmlns:a16="http://schemas.microsoft.com/office/drawing/2014/main" id="{DF125CC1-558A-E647-BE68-4138E19108A7}"/>
                </a:ext>
              </a:extLst>
            </p:cNvPr>
            <p:cNvSpPr txBox="1">
              <a:spLocks/>
            </p:cNvSpPr>
            <p:nvPr/>
          </p:nvSpPr>
          <p:spPr>
            <a:xfrm>
              <a:off x="310710" y="2598936"/>
              <a:ext cx="1764111" cy="73319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spcBef>
                  <a:spcPts val="1467"/>
                </a:spcBef>
                <a:buClr>
                  <a:srgbClr val="FFFFFF"/>
                </a:buClr>
                <a:buNone/>
                <a:defRPr/>
              </a:pPr>
              <a:r>
                <a:rPr lang="en-US" sz="1867" kern="0" dirty="0">
                  <a:solidFill>
                    <a:srgbClr val="FFFFFF"/>
                  </a:solidFill>
                </a:rPr>
                <a:t>Hybrid</a:t>
              </a:r>
              <a:br>
                <a:rPr lang="en-US" sz="1867" kern="0" dirty="0">
                  <a:solidFill>
                    <a:srgbClr val="FFFFFF"/>
                  </a:solidFill>
                </a:rPr>
              </a:br>
              <a:r>
                <a:rPr lang="en-US" sz="1867" kern="0" dirty="0" err="1">
                  <a:solidFill>
                    <a:srgbClr val="FFFFFF"/>
                  </a:solidFill>
                </a:rPr>
                <a:t>multicloud</a:t>
              </a:r>
              <a:r>
                <a:rPr lang="en-US" sz="1867" kern="0" dirty="0">
                  <a:solidFill>
                    <a:srgbClr val="FFFFFF"/>
                  </a:solidFill>
                </a:rPr>
                <a:t> </a:t>
              </a:r>
              <a:br>
                <a:rPr lang="en-US" sz="1867" kern="0" dirty="0">
                  <a:solidFill>
                    <a:srgbClr val="FFFFFF"/>
                  </a:solidFill>
                </a:rPr>
              </a:br>
              <a:r>
                <a:rPr lang="en-US" sz="1867" kern="0" dirty="0">
                  <a:solidFill>
                    <a:srgbClr val="FFFFFF"/>
                  </a:solidFill>
                </a:rPr>
                <a:t>platform</a:t>
              </a:r>
            </a:p>
          </p:txBody>
        </p:sp>
        <p:cxnSp>
          <p:nvCxnSpPr>
            <p:cNvPr id="72" name="Straight Connector 71">
              <a:extLst>
                <a:ext uri="{FF2B5EF4-FFF2-40B4-BE49-F238E27FC236}">
                  <a16:creationId xmlns:a16="http://schemas.microsoft.com/office/drawing/2014/main" id="{DD077363-FF74-8E4F-988F-F416173B8AED}"/>
                </a:ext>
              </a:extLst>
            </p:cNvPr>
            <p:cNvCxnSpPr>
              <a:cxnSpLocks/>
            </p:cNvCxnSpPr>
            <p:nvPr/>
          </p:nvCxnSpPr>
          <p:spPr bwMode="auto">
            <a:xfrm>
              <a:off x="210311" y="2520696"/>
              <a:ext cx="3598291" cy="0"/>
            </a:xfrm>
            <a:prstGeom prst="line">
              <a:avLst/>
            </a:prstGeom>
            <a:ln w="6350">
              <a:solidFill>
                <a:schemeClr val="tx1">
                  <a:lumMod val="65000"/>
                  <a:lumOff val="3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16CDCAE1-5A91-7542-9977-E9215BA92FCD}"/>
                </a:ext>
              </a:extLst>
            </p:cNvPr>
            <p:cNvCxnSpPr>
              <a:cxnSpLocks/>
            </p:cNvCxnSpPr>
            <p:nvPr/>
          </p:nvCxnSpPr>
          <p:spPr bwMode="auto">
            <a:xfrm>
              <a:off x="2264852" y="3100407"/>
              <a:ext cx="1543750" cy="0"/>
            </a:xfrm>
            <a:prstGeom prst="line">
              <a:avLst/>
            </a:prstGeom>
            <a:ln w="6350">
              <a:solidFill>
                <a:schemeClr val="tx1">
                  <a:lumMod val="65000"/>
                  <a:lumOff val="3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F30E4AB-F28C-3246-927D-BBC501BD9930}"/>
                </a:ext>
              </a:extLst>
            </p:cNvPr>
            <p:cNvCxnSpPr>
              <a:cxnSpLocks/>
            </p:cNvCxnSpPr>
            <p:nvPr/>
          </p:nvCxnSpPr>
          <p:spPr bwMode="auto">
            <a:xfrm>
              <a:off x="210311" y="3691054"/>
              <a:ext cx="3598291" cy="0"/>
            </a:xfrm>
            <a:prstGeom prst="line">
              <a:avLst/>
            </a:prstGeom>
            <a:ln w="6350">
              <a:solidFill>
                <a:schemeClr val="tx1">
                  <a:lumMod val="65000"/>
                  <a:lumOff val="3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5" name="Text Placeholder 2">
              <a:extLst>
                <a:ext uri="{FF2B5EF4-FFF2-40B4-BE49-F238E27FC236}">
                  <a16:creationId xmlns:a16="http://schemas.microsoft.com/office/drawing/2014/main" id="{5F87D1FC-B523-4F41-8964-E1AB905F2CEB}"/>
                </a:ext>
              </a:extLst>
            </p:cNvPr>
            <p:cNvSpPr txBox="1">
              <a:spLocks/>
            </p:cNvSpPr>
            <p:nvPr/>
          </p:nvSpPr>
          <p:spPr>
            <a:xfrm>
              <a:off x="4135772" y="2638142"/>
              <a:ext cx="4678714" cy="28344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buClr>
                  <a:srgbClr val="FFFFFF"/>
                </a:buClr>
                <a:buNone/>
                <a:defRPr/>
              </a:pPr>
              <a:r>
                <a:rPr lang="en-US" sz="1333" kern="0" dirty="0">
                  <a:solidFill>
                    <a:srgbClr val="FFFFFF"/>
                  </a:solidFill>
                </a:rPr>
                <a:t>Application  </a:t>
              </a:r>
              <a:r>
                <a:rPr lang="en-US" sz="1333" kern="0" dirty="0">
                  <a:solidFill>
                    <a:schemeClr val="tx1"/>
                  </a:solidFill>
                </a:rPr>
                <a:t> |   </a:t>
              </a:r>
              <a:r>
                <a:rPr lang="en-US" sz="1333" kern="0" dirty="0">
                  <a:solidFill>
                    <a:srgbClr val="FFFFFF"/>
                  </a:solidFill>
                </a:rPr>
                <a:t>Data  </a:t>
              </a:r>
              <a:r>
                <a:rPr lang="en-US" sz="1333" kern="0" dirty="0">
                  <a:solidFill>
                    <a:schemeClr val="tx1"/>
                  </a:solidFill>
                </a:rPr>
                <a:t> |   </a:t>
              </a:r>
              <a:r>
                <a:rPr lang="en-US" sz="1333" kern="0" dirty="0">
                  <a:solidFill>
                    <a:srgbClr val="FFFFFF"/>
                  </a:solidFill>
                </a:rPr>
                <a:t>Integration  </a:t>
              </a:r>
              <a:r>
                <a:rPr lang="en-US" sz="1333" kern="0" dirty="0">
                  <a:solidFill>
                    <a:schemeClr val="tx1"/>
                  </a:solidFill>
                </a:rPr>
                <a:t> |   </a:t>
              </a:r>
              <a:r>
                <a:rPr lang="en-US" sz="1333" kern="0" dirty="0">
                  <a:solidFill>
                    <a:srgbClr val="FFFFFF"/>
                  </a:solidFill>
                </a:rPr>
                <a:t>Management   </a:t>
              </a:r>
              <a:r>
                <a:rPr lang="en-US" sz="1333" kern="0" dirty="0">
                  <a:solidFill>
                    <a:schemeClr val="tx1"/>
                  </a:solidFill>
                </a:rPr>
                <a:t>| </a:t>
              </a:r>
              <a:r>
                <a:rPr lang="en-US" sz="1333" kern="0" dirty="0">
                  <a:solidFill>
                    <a:srgbClr val="FFFFFF"/>
                  </a:solidFill>
                </a:rPr>
                <a:t>  Automation   </a:t>
              </a:r>
              <a:r>
                <a:rPr lang="en-US" sz="1333" kern="0" dirty="0">
                  <a:solidFill>
                    <a:schemeClr val="tx1"/>
                  </a:solidFill>
                </a:rPr>
                <a:t>|   </a:t>
              </a:r>
              <a:r>
                <a:rPr lang="en-US" sz="1333" kern="0" dirty="0">
                  <a:solidFill>
                    <a:srgbClr val="FFFFFF"/>
                  </a:solidFill>
                </a:rPr>
                <a:t>Security   </a:t>
              </a:r>
            </a:p>
          </p:txBody>
        </p:sp>
        <p:sp>
          <p:nvSpPr>
            <p:cNvPr id="76" name="Text Placeholder 2">
              <a:extLst>
                <a:ext uri="{FF2B5EF4-FFF2-40B4-BE49-F238E27FC236}">
                  <a16:creationId xmlns:a16="http://schemas.microsoft.com/office/drawing/2014/main" id="{325DD743-30E6-2442-ACDE-7212F574810E}"/>
                </a:ext>
              </a:extLst>
            </p:cNvPr>
            <p:cNvSpPr txBox="1">
              <a:spLocks/>
            </p:cNvSpPr>
            <p:nvPr/>
          </p:nvSpPr>
          <p:spPr>
            <a:xfrm>
              <a:off x="4135772" y="3217853"/>
              <a:ext cx="4546833" cy="28344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1219170">
                <a:buClr>
                  <a:srgbClr val="FFFFFF"/>
                </a:buClr>
                <a:buNone/>
                <a:defRPr/>
              </a:pPr>
              <a:r>
                <a:rPr lang="en-US" sz="1333" kern="0" dirty="0">
                  <a:solidFill>
                    <a:srgbClr val="FFFFFF"/>
                  </a:solidFill>
                </a:rPr>
                <a:t>Linux    </a:t>
              </a:r>
              <a:r>
                <a:rPr lang="en-US" sz="1333" kern="0" dirty="0">
                  <a:solidFill>
                    <a:schemeClr val="tx1"/>
                  </a:solidFill>
                </a:rPr>
                <a:t>|   </a:t>
              </a:r>
              <a:r>
                <a:rPr lang="en-US" sz="1333" kern="0" dirty="0">
                  <a:solidFill>
                    <a:srgbClr val="FFFFFF"/>
                  </a:solidFill>
                </a:rPr>
                <a:t> Containers </a:t>
              </a:r>
              <a:r>
                <a:rPr lang="en-US" sz="1333" kern="0" dirty="0">
                  <a:solidFill>
                    <a:schemeClr val="tx1"/>
                  </a:solidFill>
                </a:rPr>
                <a:t>   |    </a:t>
              </a:r>
              <a:r>
                <a:rPr lang="en-US" sz="1333" kern="0" dirty="0">
                  <a:solidFill>
                    <a:srgbClr val="FFFFFF"/>
                  </a:solidFill>
                </a:rPr>
                <a:t>Common Services </a:t>
              </a:r>
              <a:r>
                <a:rPr lang="en-US" sz="1333" kern="0" dirty="0">
                  <a:solidFill>
                    <a:schemeClr val="tx1"/>
                  </a:solidFill>
                </a:rPr>
                <a:t>   |    </a:t>
              </a:r>
              <a:r>
                <a:rPr lang="en-US" sz="1333" kern="0" dirty="0">
                  <a:solidFill>
                    <a:srgbClr val="FFFFFF"/>
                  </a:solidFill>
                </a:rPr>
                <a:t>Multi-cluster Management    </a:t>
              </a:r>
            </a:p>
          </p:txBody>
        </p:sp>
        <p:sp>
          <p:nvSpPr>
            <p:cNvPr id="77" name="Rectangle 76">
              <a:extLst>
                <a:ext uri="{FF2B5EF4-FFF2-40B4-BE49-F238E27FC236}">
                  <a16:creationId xmlns:a16="http://schemas.microsoft.com/office/drawing/2014/main" id="{757F9F6D-58A1-D442-9CA1-879840640E7C}"/>
                </a:ext>
              </a:extLst>
            </p:cNvPr>
            <p:cNvSpPr/>
            <p:nvPr/>
          </p:nvSpPr>
          <p:spPr bwMode="auto">
            <a:xfrm>
              <a:off x="3993861" y="2520696"/>
              <a:ext cx="4938213" cy="1170358"/>
            </a:xfrm>
            <a:prstGeom prst="rect">
              <a:avLst/>
            </a:prstGeom>
            <a:noFill/>
            <a:ln w="6350">
              <a:solidFill>
                <a:schemeClr val="tx1">
                  <a:lumMod val="65000"/>
                  <a:lumOff val="3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defTabSz="914621"/>
              <a:endParaRPr lang="en-US" sz="1867" dirty="0">
                <a:solidFill>
                  <a:schemeClr val="tx1"/>
                </a:solidFill>
                <a:latin typeface="IBM Plex Sans" charset="0"/>
                <a:ea typeface="IBM Plex Sans" charset="0"/>
                <a:cs typeface="IBM Plex Sans" charset="0"/>
              </a:endParaRPr>
            </a:p>
          </p:txBody>
        </p:sp>
        <p:pic>
          <p:nvPicPr>
            <p:cNvPr id="78" name="Picture 77">
              <a:extLst>
                <a:ext uri="{FF2B5EF4-FFF2-40B4-BE49-F238E27FC236}">
                  <a16:creationId xmlns:a16="http://schemas.microsoft.com/office/drawing/2014/main" id="{ACA14F6B-2F84-9047-ACD0-5982530C550D}"/>
                </a:ext>
              </a:extLst>
            </p:cNvPr>
            <p:cNvPicPr>
              <a:picLocks noChangeAspect="1"/>
            </p:cNvPicPr>
            <p:nvPr/>
          </p:nvPicPr>
          <p:blipFill>
            <a:blip r:embed="rId7"/>
            <a:stretch>
              <a:fillRect/>
            </a:stretch>
          </p:blipFill>
          <p:spPr>
            <a:xfrm>
              <a:off x="6991317" y="3833854"/>
              <a:ext cx="247757" cy="247757"/>
            </a:xfrm>
            <a:prstGeom prst="rect">
              <a:avLst/>
            </a:prstGeom>
          </p:spPr>
        </p:pic>
        <p:pic>
          <p:nvPicPr>
            <p:cNvPr id="79" name="Picture 78">
              <a:extLst>
                <a:ext uri="{FF2B5EF4-FFF2-40B4-BE49-F238E27FC236}">
                  <a16:creationId xmlns:a16="http://schemas.microsoft.com/office/drawing/2014/main" id="{326D76A6-FFD0-2948-AF4F-3FD345E36B44}"/>
                </a:ext>
              </a:extLst>
            </p:cNvPr>
            <p:cNvPicPr>
              <a:picLocks noChangeAspect="1"/>
            </p:cNvPicPr>
            <p:nvPr/>
          </p:nvPicPr>
          <p:blipFill>
            <a:blip r:embed="rId8"/>
            <a:stretch>
              <a:fillRect/>
            </a:stretch>
          </p:blipFill>
          <p:spPr>
            <a:xfrm>
              <a:off x="6290979" y="3839240"/>
              <a:ext cx="301618" cy="242371"/>
            </a:xfrm>
            <a:prstGeom prst="rect">
              <a:avLst/>
            </a:prstGeom>
          </p:spPr>
        </p:pic>
        <p:pic>
          <p:nvPicPr>
            <p:cNvPr id="80" name="Picture 79">
              <a:extLst>
                <a:ext uri="{FF2B5EF4-FFF2-40B4-BE49-F238E27FC236}">
                  <a16:creationId xmlns:a16="http://schemas.microsoft.com/office/drawing/2014/main" id="{C2C1D952-9D54-FD4C-8204-37668AED0188}"/>
                </a:ext>
              </a:extLst>
            </p:cNvPr>
            <p:cNvPicPr>
              <a:picLocks noChangeAspect="1"/>
            </p:cNvPicPr>
            <p:nvPr/>
          </p:nvPicPr>
          <p:blipFill>
            <a:blip r:embed="rId9"/>
            <a:stretch>
              <a:fillRect/>
            </a:stretch>
          </p:blipFill>
          <p:spPr>
            <a:xfrm>
              <a:off x="5649888" y="3839240"/>
              <a:ext cx="242371" cy="242371"/>
            </a:xfrm>
            <a:prstGeom prst="rect">
              <a:avLst/>
            </a:prstGeom>
          </p:spPr>
        </p:pic>
        <p:pic>
          <p:nvPicPr>
            <p:cNvPr id="81" name="Picture 80">
              <a:extLst>
                <a:ext uri="{FF2B5EF4-FFF2-40B4-BE49-F238E27FC236}">
                  <a16:creationId xmlns:a16="http://schemas.microsoft.com/office/drawing/2014/main" id="{47E5C478-0E8F-A246-930B-A7E269F89DEA}"/>
                </a:ext>
              </a:extLst>
            </p:cNvPr>
            <p:cNvPicPr>
              <a:picLocks noChangeAspect="1"/>
            </p:cNvPicPr>
            <p:nvPr/>
          </p:nvPicPr>
          <p:blipFill>
            <a:blip r:embed="rId10"/>
            <a:stretch>
              <a:fillRect/>
            </a:stretch>
          </p:blipFill>
          <p:spPr>
            <a:xfrm>
              <a:off x="4847215" y="3839240"/>
              <a:ext cx="403953" cy="242371"/>
            </a:xfrm>
            <a:prstGeom prst="rect">
              <a:avLst/>
            </a:prstGeom>
          </p:spPr>
        </p:pic>
        <p:pic>
          <p:nvPicPr>
            <p:cNvPr id="82" name="Picture 81">
              <a:extLst>
                <a:ext uri="{FF2B5EF4-FFF2-40B4-BE49-F238E27FC236}">
                  <a16:creationId xmlns:a16="http://schemas.microsoft.com/office/drawing/2014/main" id="{B02BFAB5-3A45-AE4B-98AB-41293CB924A5}"/>
                </a:ext>
              </a:extLst>
            </p:cNvPr>
            <p:cNvPicPr>
              <a:picLocks noChangeAspect="1"/>
            </p:cNvPicPr>
            <p:nvPr/>
          </p:nvPicPr>
          <p:blipFill>
            <a:blip r:embed="rId11"/>
            <a:stretch>
              <a:fillRect/>
            </a:stretch>
          </p:blipFill>
          <p:spPr>
            <a:xfrm>
              <a:off x="8343518" y="3833854"/>
              <a:ext cx="247757" cy="247757"/>
            </a:xfrm>
            <a:prstGeom prst="rect">
              <a:avLst/>
            </a:prstGeom>
          </p:spPr>
        </p:pic>
        <p:sp>
          <p:nvSpPr>
            <p:cNvPr id="83" name="Text Placeholder 2">
              <a:extLst>
                <a:ext uri="{FF2B5EF4-FFF2-40B4-BE49-F238E27FC236}">
                  <a16:creationId xmlns:a16="http://schemas.microsoft.com/office/drawing/2014/main" id="{E89284C1-6A3B-B949-84B7-CF66F14A7905}"/>
                </a:ext>
              </a:extLst>
            </p:cNvPr>
            <p:cNvSpPr txBox="1">
              <a:spLocks/>
            </p:cNvSpPr>
            <p:nvPr/>
          </p:nvSpPr>
          <p:spPr>
            <a:xfrm>
              <a:off x="4017144" y="4176439"/>
              <a:ext cx="537922" cy="21237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algn="ctr" defTabSz="1219170">
                <a:buClr>
                  <a:srgbClr val="FFFFFF"/>
                </a:buClr>
                <a:buNone/>
                <a:defRPr/>
              </a:pPr>
              <a:r>
                <a:rPr lang="en-US" sz="933" kern="0" dirty="0">
                  <a:solidFill>
                    <a:srgbClr val="FFFFFF"/>
                  </a:solidFill>
                </a:rPr>
                <a:t>IBM public cloud</a:t>
              </a:r>
            </a:p>
          </p:txBody>
        </p:sp>
        <p:sp>
          <p:nvSpPr>
            <p:cNvPr id="84" name="Text Placeholder 2">
              <a:extLst>
                <a:ext uri="{FF2B5EF4-FFF2-40B4-BE49-F238E27FC236}">
                  <a16:creationId xmlns:a16="http://schemas.microsoft.com/office/drawing/2014/main" id="{24CE8BB7-78BD-D149-84C7-B651F468788A}"/>
                </a:ext>
              </a:extLst>
            </p:cNvPr>
            <p:cNvSpPr txBox="1">
              <a:spLocks/>
            </p:cNvSpPr>
            <p:nvPr/>
          </p:nvSpPr>
          <p:spPr>
            <a:xfrm>
              <a:off x="5502112" y="4176439"/>
              <a:ext cx="537922" cy="21237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algn="ctr" defTabSz="1219170">
                <a:buClr>
                  <a:srgbClr val="FFFFFF"/>
                </a:buClr>
                <a:buNone/>
                <a:defRPr/>
              </a:pPr>
              <a:r>
                <a:rPr lang="en-US" sz="933" kern="0" dirty="0">
                  <a:solidFill>
                    <a:srgbClr val="FFFFFF"/>
                  </a:solidFill>
                </a:rPr>
                <a:t>Azure</a:t>
              </a:r>
            </a:p>
          </p:txBody>
        </p:sp>
        <p:sp>
          <p:nvSpPr>
            <p:cNvPr id="85" name="Text Placeholder 2">
              <a:extLst>
                <a:ext uri="{FF2B5EF4-FFF2-40B4-BE49-F238E27FC236}">
                  <a16:creationId xmlns:a16="http://schemas.microsoft.com/office/drawing/2014/main" id="{6A577CA7-C1FD-6D46-AE12-A202EC6424B4}"/>
                </a:ext>
              </a:extLst>
            </p:cNvPr>
            <p:cNvSpPr txBox="1">
              <a:spLocks/>
            </p:cNvSpPr>
            <p:nvPr/>
          </p:nvSpPr>
          <p:spPr>
            <a:xfrm>
              <a:off x="6162512" y="4176439"/>
              <a:ext cx="537922" cy="21237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algn="ctr" defTabSz="1219170">
                <a:buClr>
                  <a:srgbClr val="FFFFFF"/>
                </a:buClr>
                <a:buNone/>
                <a:defRPr/>
              </a:pPr>
              <a:r>
                <a:rPr lang="en-US" sz="933" kern="0" dirty="0">
                  <a:solidFill>
                    <a:srgbClr val="FFFFFF"/>
                  </a:solidFill>
                </a:rPr>
                <a:t>Google Cloud</a:t>
              </a:r>
            </a:p>
          </p:txBody>
        </p:sp>
        <p:sp>
          <p:nvSpPr>
            <p:cNvPr id="86" name="Text Placeholder 2">
              <a:extLst>
                <a:ext uri="{FF2B5EF4-FFF2-40B4-BE49-F238E27FC236}">
                  <a16:creationId xmlns:a16="http://schemas.microsoft.com/office/drawing/2014/main" id="{0636273B-DFD5-5B44-9678-7E96D8BE3D5F}"/>
                </a:ext>
              </a:extLst>
            </p:cNvPr>
            <p:cNvSpPr txBox="1">
              <a:spLocks/>
            </p:cNvSpPr>
            <p:nvPr/>
          </p:nvSpPr>
          <p:spPr>
            <a:xfrm>
              <a:off x="6848313" y="4176439"/>
              <a:ext cx="537922" cy="21237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algn="ctr" defTabSz="1219170">
                <a:buClr>
                  <a:srgbClr val="FFFFFF"/>
                </a:buClr>
                <a:buNone/>
                <a:defRPr/>
              </a:pPr>
              <a:r>
                <a:rPr lang="en-US" sz="933" kern="0" dirty="0">
                  <a:solidFill>
                    <a:srgbClr val="FFFFFF"/>
                  </a:solidFill>
                </a:rPr>
                <a:t>Edge</a:t>
              </a:r>
            </a:p>
          </p:txBody>
        </p:sp>
        <p:sp>
          <p:nvSpPr>
            <p:cNvPr id="87" name="Text Placeholder 2">
              <a:extLst>
                <a:ext uri="{FF2B5EF4-FFF2-40B4-BE49-F238E27FC236}">
                  <a16:creationId xmlns:a16="http://schemas.microsoft.com/office/drawing/2014/main" id="{E753B6CA-C6BF-6145-B2E5-C914B585A1A9}"/>
                </a:ext>
              </a:extLst>
            </p:cNvPr>
            <p:cNvSpPr txBox="1">
              <a:spLocks/>
            </p:cNvSpPr>
            <p:nvPr/>
          </p:nvSpPr>
          <p:spPr>
            <a:xfrm>
              <a:off x="7517179" y="4176439"/>
              <a:ext cx="537922" cy="21237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algn="ctr" defTabSz="1219170">
                <a:buClr>
                  <a:srgbClr val="FFFFFF"/>
                </a:buClr>
                <a:buNone/>
                <a:defRPr/>
              </a:pPr>
              <a:r>
                <a:rPr lang="en-US" sz="933" kern="0" dirty="0">
                  <a:solidFill>
                    <a:srgbClr val="FFFFFF"/>
                  </a:solidFill>
                </a:rPr>
                <a:t>Private</a:t>
              </a:r>
            </a:p>
          </p:txBody>
        </p:sp>
        <p:sp>
          <p:nvSpPr>
            <p:cNvPr id="88" name="Text Placeholder 2">
              <a:extLst>
                <a:ext uri="{FF2B5EF4-FFF2-40B4-BE49-F238E27FC236}">
                  <a16:creationId xmlns:a16="http://schemas.microsoft.com/office/drawing/2014/main" id="{B3F11604-655D-D345-98B8-84D7BCCC2B48}"/>
                </a:ext>
              </a:extLst>
            </p:cNvPr>
            <p:cNvSpPr txBox="1">
              <a:spLocks/>
            </p:cNvSpPr>
            <p:nvPr/>
          </p:nvSpPr>
          <p:spPr>
            <a:xfrm>
              <a:off x="8202980" y="4176439"/>
              <a:ext cx="537922" cy="21237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algn="ctr" defTabSz="1219170">
                <a:buClr>
                  <a:srgbClr val="FFFFFF"/>
                </a:buClr>
                <a:buNone/>
                <a:defRPr/>
              </a:pPr>
              <a:r>
                <a:rPr lang="en-US" sz="933" kern="0" dirty="0">
                  <a:solidFill>
                    <a:srgbClr val="FFFFFF"/>
                  </a:solidFill>
                </a:rPr>
                <a:t>Systems</a:t>
              </a:r>
            </a:p>
          </p:txBody>
        </p:sp>
        <p:sp>
          <p:nvSpPr>
            <p:cNvPr id="89" name="Text Placeholder 2">
              <a:extLst>
                <a:ext uri="{FF2B5EF4-FFF2-40B4-BE49-F238E27FC236}">
                  <a16:creationId xmlns:a16="http://schemas.microsoft.com/office/drawing/2014/main" id="{BB428774-6D02-FC45-9664-19BDFDB38808}"/>
                </a:ext>
              </a:extLst>
            </p:cNvPr>
            <p:cNvSpPr txBox="1">
              <a:spLocks/>
            </p:cNvSpPr>
            <p:nvPr/>
          </p:nvSpPr>
          <p:spPr>
            <a:xfrm>
              <a:off x="4765512" y="4176439"/>
              <a:ext cx="537922" cy="21237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algn="ctr" defTabSz="1219170">
                <a:buClr>
                  <a:srgbClr val="FFFFFF"/>
                </a:buClr>
                <a:buNone/>
                <a:defRPr/>
              </a:pPr>
              <a:r>
                <a:rPr lang="en-US" sz="933" kern="0" dirty="0">
                  <a:solidFill>
                    <a:srgbClr val="FFFFFF"/>
                  </a:solidFill>
                </a:rPr>
                <a:t>AWS</a:t>
              </a:r>
            </a:p>
          </p:txBody>
        </p:sp>
        <p:cxnSp>
          <p:nvCxnSpPr>
            <p:cNvPr id="90" name="Straight Connector 89">
              <a:extLst>
                <a:ext uri="{FF2B5EF4-FFF2-40B4-BE49-F238E27FC236}">
                  <a16:creationId xmlns:a16="http://schemas.microsoft.com/office/drawing/2014/main" id="{D157DF63-621F-7D42-A87A-61975CC8EC75}"/>
                </a:ext>
              </a:extLst>
            </p:cNvPr>
            <p:cNvCxnSpPr>
              <a:cxnSpLocks/>
            </p:cNvCxnSpPr>
            <p:nvPr/>
          </p:nvCxnSpPr>
          <p:spPr bwMode="auto">
            <a:xfrm>
              <a:off x="210311" y="2520696"/>
              <a:ext cx="0" cy="1170358"/>
            </a:xfrm>
            <a:prstGeom prst="line">
              <a:avLst/>
            </a:prstGeom>
            <a:ln w="6350">
              <a:solidFill>
                <a:schemeClr val="tx1">
                  <a:lumMod val="65000"/>
                  <a:lumOff val="3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91" name="Picture 90">
              <a:extLst>
                <a:ext uri="{FF2B5EF4-FFF2-40B4-BE49-F238E27FC236}">
                  <a16:creationId xmlns:a16="http://schemas.microsoft.com/office/drawing/2014/main" id="{A3422D4E-F2A7-F443-BB58-5729B4D22FB6}"/>
                </a:ext>
              </a:extLst>
            </p:cNvPr>
            <p:cNvPicPr>
              <a:picLocks noChangeAspect="1"/>
            </p:cNvPicPr>
            <p:nvPr/>
          </p:nvPicPr>
          <p:blipFill rotWithShape="1">
            <a:blip r:embed="rId3"/>
            <a:srcRect l="13216" t="15099" r="12957" b="16666"/>
            <a:stretch/>
          </p:blipFill>
          <p:spPr>
            <a:xfrm>
              <a:off x="7577813" y="3753993"/>
              <a:ext cx="429275" cy="386710"/>
            </a:xfrm>
            <a:prstGeom prst="rect">
              <a:avLst/>
            </a:prstGeom>
          </p:spPr>
        </p:pic>
      </p:grpSp>
      <p:sp>
        <p:nvSpPr>
          <p:cNvPr id="92" name="Footer Placeholder 2">
            <a:extLst>
              <a:ext uri="{FF2B5EF4-FFF2-40B4-BE49-F238E27FC236}">
                <a16:creationId xmlns:a16="http://schemas.microsoft.com/office/drawing/2014/main" id="{3C01AF8B-E602-1347-889B-713CED8D55E1}"/>
              </a:ext>
            </a:extLst>
          </p:cNvPr>
          <p:cNvSpPr txBox="1">
            <a:spLocks/>
          </p:cNvSpPr>
          <p:nvPr/>
        </p:nvSpPr>
        <p:spPr>
          <a:xfrm>
            <a:off x="304800" y="6399792"/>
            <a:ext cx="85344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sz="800" dirty="0"/>
              <a:t>IBM Cloud / August 2019 / © 2019 IBM Corporation</a:t>
            </a:r>
          </a:p>
        </p:txBody>
      </p:sp>
    </p:spTree>
    <p:extLst>
      <p:ext uri="{BB962C8B-B14F-4D97-AF65-F5344CB8AC3E}">
        <p14:creationId xmlns:p14="http://schemas.microsoft.com/office/powerpoint/2010/main" val="32208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Diagram 50">
            <a:extLst>
              <a:ext uri="{FF2B5EF4-FFF2-40B4-BE49-F238E27FC236}">
                <a16:creationId xmlns:a16="http://schemas.microsoft.com/office/drawing/2014/main" id="{74A26093-A9FF-7D45-A722-C079CAF578B4}"/>
              </a:ext>
            </a:extLst>
          </p:cNvPr>
          <p:cNvGraphicFramePr/>
          <p:nvPr/>
        </p:nvGraphicFramePr>
        <p:xfrm>
          <a:off x="323208" y="1634892"/>
          <a:ext cx="6284024" cy="4682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 name="TextBox 52">
            <a:extLst>
              <a:ext uri="{FF2B5EF4-FFF2-40B4-BE49-F238E27FC236}">
                <a16:creationId xmlns:a16="http://schemas.microsoft.com/office/drawing/2014/main" id="{C3A184C9-91A7-3548-B9AA-7B2C65B999AC}"/>
              </a:ext>
            </a:extLst>
          </p:cNvPr>
          <p:cNvSpPr txBox="1"/>
          <p:nvPr/>
        </p:nvSpPr>
        <p:spPr>
          <a:xfrm>
            <a:off x="1821068" y="4336769"/>
            <a:ext cx="50609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IBM Plex Sans Light" panose="020B0403050203000203" pitchFamily="34" charset="77"/>
                <a:ea typeface="+mn-ea"/>
                <a:cs typeface="+mn-cs"/>
              </a:rPr>
              <a:t>.</a:t>
            </a:r>
          </a:p>
        </p:txBody>
      </p:sp>
      <p:sp>
        <p:nvSpPr>
          <p:cNvPr id="63" name="TextBox 62">
            <a:extLst>
              <a:ext uri="{FF2B5EF4-FFF2-40B4-BE49-F238E27FC236}">
                <a16:creationId xmlns:a16="http://schemas.microsoft.com/office/drawing/2014/main" id="{A16E8178-9A96-8A4F-9C48-734B42DB3723}"/>
              </a:ext>
            </a:extLst>
          </p:cNvPr>
          <p:cNvSpPr txBox="1"/>
          <p:nvPr/>
        </p:nvSpPr>
        <p:spPr>
          <a:xfrm>
            <a:off x="1936505" y="2256127"/>
            <a:ext cx="327205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ysClr val="window" lastClr="FFFFFF"/>
                </a:solidFill>
                <a:effectLst/>
                <a:uLnTx/>
                <a:uFillTx/>
                <a:latin typeface="IBM Plex Sans" panose="020B0503050000000000" pitchFamily="34" charset="77"/>
                <a:ea typeface="+mn-ea"/>
                <a:cs typeface="+mn-cs"/>
              </a:rPr>
              <a:t>Run existing apps </a:t>
            </a:r>
          </a:p>
        </p:txBody>
      </p:sp>
      <p:sp>
        <p:nvSpPr>
          <p:cNvPr id="64" name="TextBox 63">
            <a:extLst>
              <a:ext uri="{FF2B5EF4-FFF2-40B4-BE49-F238E27FC236}">
                <a16:creationId xmlns:a16="http://schemas.microsoft.com/office/drawing/2014/main" id="{735CC3F2-7042-DB46-AF1F-73139ADC55EA}"/>
              </a:ext>
            </a:extLst>
          </p:cNvPr>
          <p:cNvSpPr txBox="1"/>
          <p:nvPr/>
        </p:nvSpPr>
        <p:spPr>
          <a:xfrm>
            <a:off x="1961557" y="3698404"/>
            <a:ext cx="4426640" cy="584775"/>
          </a:xfrm>
          <a:prstGeom prst="rect">
            <a:avLst/>
          </a:prstGeom>
          <a:noFill/>
        </p:spPr>
        <p:txBody>
          <a:bodyPr wrap="none"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ysClr val="window" lastClr="FFFFFF"/>
                </a:solidFill>
                <a:effectLst/>
                <a:uLnTx/>
                <a:uFillTx/>
                <a:latin typeface="IBM Plex Sans" panose="020B0503050000000000" pitchFamily="34" charset="77"/>
                <a:ea typeface="+mn-ea"/>
                <a:cs typeface="+mn-cs"/>
              </a:rPr>
              <a:t>Modernize existing apps</a:t>
            </a:r>
          </a:p>
        </p:txBody>
      </p:sp>
      <p:sp>
        <p:nvSpPr>
          <p:cNvPr id="65" name="TextBox 64">
            <a:extLst>
              <a:ext uri="{FF2B5EF4-FFF2-40B4-BE49-F238E27FC236}">
                <a16:creationId xmlns:a16="http://schemas.microsoft.com/office/drawing/2014/main" id="{CB8F59EC-B153-D84C-8540-9625062A7354}"/>
              </a:ext>
            </a:extLst>
          </p:cNvPr>
          <p:cNvSpPr txBox="1"/>
          <p:nvPr/>
        </p:nvSpPr>
        <p:spPr>
          <a:xfrm>
            <a:off x="1961557" y="5125023"/>
            <a:ext cx="277672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ysClr val="window" lastClr="FFFFFF"/>
                </a:solidFill>
                <a:effectLst/>
                <a:uLnTx/>
                <a:uFillTx/>
                <a:latin typeface="IBM Plex Sans" panose="020B0503050000000000" pitchFamily="34" charset="77"/>
                <a:ea typeface="+mn-ea"/>
                <a:cs typeface="+mn-cs"/>
              </a:rPr>
              <a:t>Build new apps</a:t>
            </a:r>
          </a:p>
        </p:txBody>
      </p:sp>
      <p:sp>
        <p:nvSpPr>
          <p:cNvPr id="2" name="Rectangle 1">
            <a:extLst>
              <a:ext uri="{FF2B5EF4-FFF2-40B4-BE49-F238E27FC236}">
                <a16:creationId xmlns:a16="http://schemas.microsoft.com/office/drawing/2014/main" id="{9D8C5D5D-C6A7-E14B-AA0E-AAB33A6F2828}"/>
              </a:ext>
            </a:extLst>
          </p:cNvPr>
          <p:cNvSpPr/>
          <p:nvPr/>
        </p:nvSpPr>
        <p:spPr>
          <a:xfrm>
            <a:off x="6713765" y="2258488"/>
            <a:ext cx="515502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Protects customer investments: Continue to run existing apps – WebSphere, JBoss</a:t>
            </a:r>
          </a:p>
        </p:txBody>
      </p:sp>
      <p:pic>
        <p:nvPicPr>
          <p:cNvPr id="31" name="Graphic 30">
            <a:extLst>
              <a:ext uri="{FF2B5EF4-FFF2-40B4-BE49-F238E27FC236}">
                <a16:creationId xmlns:a16="http://schemas.microsoft.com/office/drawing/2014/main" id="{1F9D0848-27FF-5C44-89D3-3FB3A67440B3}"/>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599829" y="2042779"/>
            <a:ext cx="744020" cy="905726"/>
          </a:xfrm>
          <a:prstGeom prst="rect">
            <a:avLst/>
          </a:prstGeom>
        </p:spPr>
      </p:pic>
      <p:pic>
        <p:nvPicPr>
          <p:cNvPr id="32" name="Graphic 31">
            <a:extLst>
              <a:ext uri="{FF2B5EF4-FFF2-40B4-BE49-F238E27FC236}">
                <a16:creationId xmlns:a16="http://schemas.microsoft.com/office/drawing/2014/main" id="{71BB1909-F288-A24B-9908-D3AA5CFCC688}"/>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925245" y="3534662"/>
            <a:ext cx="741203" cy="748517"/>
          </a:xfrm>
          <a:prstGeom prst="rect">
            <a:avLst/>
          </a:prstGeom>
        </p:spPr>
      </p:pic>
      <p:pic>
        <p:nvPicPr>
          <p:cNvPr id="33" name="Graphic 32">
            <a:extLst>
              <a:ext uri="{FF2B5EF4-FFF2-40B4-BE49-F238E27FC236}">
                <a16:creationId xmlns:a16="http://schemas.microsoft.com/office/drawing/2014/main" id="{1242FD71-2624-6C4B-B1BA-64BE13E1C36C}"/>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608771" y="5033745"/>
            <a:ext cx="744020" cy="787588"/>
          </a:xfrm>
          <a:prstGeom prst="rect">
            <a:avLst/>
          </a:prstGeom>
        </p:spPr>
      </p:pic>
      <p:sp>
        <p:nvSpPr>
          <p:cNvPr id="28" name="Mobile Foundation">
            <a:extLst>
              <a:ext uri="{FF2B5EF4-FFF2-40B4-BE49-F238E27FC236}">
                <a16:creationId xmlns:a16="http://schemas.microsoft.com/office/drawing/2014/main" id="{7CDA413B-741C-CD4A-ABC6-C34626FF1BE9}"/>
              </a:ext>
            </a:extLst>
          </p:cNvPr>
          <p:cNvSpPr txBox="1">
            <a:spLocks/>
          </p:cNvSpPr>
          <p:nvPr/>
        </p:nvSpPr>
        <p:spPr>
          <a:xfrm>
            <a:off x="122255" y="142744"/>
            <a:ext cx="11828980" cy="955394"/>
          </a:xfrm>
          <a:prstGeom prst="rect">
            <a:avLst/>
          </a:prstGeom>
          <a:noFill/>
        </p:spPr>
        <p:txBody>
          <a:bodyPr anchor="ctr">
            <a:normAutofit fontScale="90000" lnSpcReduction="20000"/>
          </a:bodyPr>
          <a:lstStyle>
            <a:lvl1pPr algn="ctr" defTabSz="607998" rtl="0" eaLnBrk="0" fontAlgn="base" hangingPunct="0">
              <a:lnSpc>
                <a:spcPct val="90000"/>
              </a:lnSpc>
              <a:spcBef>
                <a:spcPct val="0"/>
              </a:spcBef>
              <a:spcAft>
                <a:spcPct val="0"/>
              </a:spcAft>
              <a:defRPr sz="13600" kern="1200">
                <a:solidFill>
                  <a:schemeClr val="bg2"/>
                </a:solidFill>
                <a:latin typeface="IBM Plex Sans Light"/>
                <a:ea typeface="IBM Plex Sans Light"/>
                <a:cs typeface="IBM Plex Sans Light"/>
                <a:sym typeface="IBM Plex Sans Light"/>
              </a:defRPr>
            </a:lvl1pPr>
            <a:lvl2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2pPr>
            <a:lvl3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3pPr>
            <a:lvl4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4pPr>
            <a:lvl5pPr algn="l" defTabSz="607998" rtl="0" eaLnBrk="0" fontAlgn="base" hangingPunct="0">
              <a:lnSpc>
                <a:spcPct val="90000"/>
              </a:lnSpc>
              <a:spcBef>
                <a:spcPct val="0"/>
              </a:spcBef>
              <a:spcAft>
                <a:spcPct val="0"/>
              </a:spcAft>
              <a:defRPr sz="3200">
                <a:solidFill>
                  <a:schemeClr val="bg2"/>
                </a:solidFill>
                <a:latin typeface="Arial" panose="020B0604020202020204" pitchFamily="34" charset="0"/>
                <a:ea typeface="Arial" charset="0"/>
                <a:cs typeface="Arial" panose="020B0604020202020204" pitchFamily="34" charset="0"/>
              </a:defRPr>
            </a:lvl5pPr>
            <a:lvl6pPr marL="457189"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6pPr>
            <a:lvl7pPr marL="914377"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7pPr>
            <a:lvl8pPr marL="1371566"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8pPr>
            <a:lvl9pPr marL="1828754" algn="l" defTabSz="607998" rtl="0" fontAlgn="base">
              <a:lnSpc>
                <a:spcPct val="90000"/>
              </a:lnSpc>
              <a:spcBef>
                <a:spcPct val="0"/>
              </a:spcBef>
              <a:spcAft>
                <a:spcPct val="0"/>
              </a:spcAft>
              <a:defRPr sz="3200">
                <a:solidFill>
                  <a:schemeClr val="bg2"/>
                </a:solidFill>
                <a:latin typeface="Arial" panose="020B0604020202020204" pitchFamily="34" charset="0"/>
                <a:cs typeface="Arial" panose="020B0604020202020204" pitchFamily="34" charset="0"/>
              </a:defRPr>
            </a:lvl9pPr>
          </a:lstStyle>
          <a:p>
            <a:pPr marL="0" marR="0" lvl="0" indent="0" algn="l" defTabSz="607998" rtl="0" eaLnBrk="0" fontAlgn="base" latinLnBrk="0" hangingPunct="0">
              <a:lnSpc>
                <a:spcPct val="90000"/>
              </a:lnSpc>
              <a:spcBef>
                <a:spcPct val="0"/>
              </a:spcBef>
              <a:spcAft>
                <a:spcPct val="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IBM Plex Sans"/>
                <a:sym typeface="IBM Plex Sans Light"/>
              </a:rPr>
              <a:t>Cloud Pak for Applications</a:t>
            </a:r>
            <a:br>
              <a:rPr kumimoji="0" lang="en-US" sz="5651" b="0" i="0" u="none" strike="noStrike" kern="1200" cap="none" spc="0" normalizeH="0" baseline="0" noProof="0" dirty="0">
                <a:ln>
                  <a:noFill/>
                </a:ln>
                <a:solidFill>
                  <a:srgbClr val="FFFFFF"/>
                </a:solidFill>
                <a:effectLst/>
                <a:uLnTx/>
                <a:uFillTx/>
                <a:latin typeface="IBM Plex Sans"/>
                <a:sym typeface="IBM Plex Sans Light"/>
              </a:rPr>
            </a:br>
            <a:endParaRPr kumimoji="0" lang="en-US" sz="2500" b="0" i="1" u="none" strike="noStrike" kern="1200" cap="none" spc="0" normalizeH="0" baseline="0" noProof="0" dirty="0">
              <a:ln>
                <a:noFill/>
              </a:ln>
              <a:solidFill>
                <a:srgbClr val="FFFFFF"/>
              </a:solidFill>
              <a:effectLst/>
              <a:uLnTx/>
              <a:uFillTx/>
              <a:latin typeface="IBM Plex Sans Light" panose="020B0403050000000000" pitchFamily="34" charset="77"/>
              <a:sym typeface="IBM Plex Sans Light"/>
            </a:endParaRPr>
          </a:p>
        </p:txBody>
      </p:sp>
      <p:sp>
        <p:nvSpPr>
          <p:cNvPr id="3" name="Rectangle 2">
            <a:extLst>
              <a:ext uri="{FF2B5EF4-FFF2-40B4-BE49-F238E27FC236}">
                <a16:creationId xmlns:a16="http://schemas.microsoft.com/office/drawing/2014/main" id="{4979CC05-C87A-7740-A3AE-6E20CF214B7E}"/>
              </a:ext>
            </a:extLst>
          </p:cNvPr>
          <p:cNvSpPr/>
          <p:nvPr/>
        </p:nvSpPr>
        <p:spPr>
          <a:xfrm>
            <a:off x="201767" y="769778"/>
            <a:ext cx="11208355"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Migrate to cloud at your own rate and pace with </a:t>
            </a:r>
            <a:r>
              <a:rPr kumimoji="0" lang="en-US" sz="2400" b="1" i="1" u="none" strike="noStrike" kern="0" cap="none" spc="0" normalizeH="0" baseline="0" noProof="0" dirty="0">
                <a:ln>
                  <a:noFill/>
                </a:ln>
                <a:solidFill>
                  <a:srgbClr val="FFFFFF"/>
                </a:solidFill>
                <a:effectLst/>
                <a:uLnTx/>
                <a:uFillTx/>
                <a:latin typeface="IBM Plex Sans Light" panose="020B0403050203000203" pitchFamily="34" charset="77"/>
                <a:ea typeface="+mn-ea"/>
                <a:cs typeface="+mn-cs"/>
              </a:rPr>
              <a:t>flexible licensing to mix and match your entitlements over time</a:t>
            </a:r>
          </a:p>
        </p:txBody>
      </p:sp>
      <p:sp>
        <p:nvSpPr>
          <p:cNvPr id="14" name="Rectangle 13">
            <a:extLst>
              <a:ext uri="{FF2B5EF4-FFF2-40B4-BE49-F238E27FC236}">
                <a16:creationId xmlns:a16="http://schemas.microsoft.com/office/drawing/2014/main" id="{FF99F381-DDB7-434C-AE94-828B6ED958A6}"/>
              </a:ext>
            </a:extLst>
          </p:cNvPr>
          <p:cNvSpPr/>
          <p:nvPr/>
        </p:nvSpPr>
        <p:spPr>
          <a:xfrm>
            <a:off x="6776175" y="5044655"/>
            <a:ext cx="515502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Develop and deploy new cloud native applications</a:t>
            </a:r>
          </a:p>
        </p:txBody>
      </p:sp>
      <p:sp>
        <p:nvSpPr>
          <p:cNvPr id="16" name="Rectangle 15">
            <a:extLst>
              <a:ext uri="{FF2B5EF4-FFF2-40B4-BE49-F238E27FC236}">
                <a16:creationId xmlns:a16="http://schemas.microsoft.com/office/drawing/2014/main" id="{F4EE79EC-3EE3-5745-8998-743AD1A955F2}"/>
              </a:ext>
            </a:extLst>
          </p:cNvPr>
          <p:cNvSpPr/>
          <p:nvPr/>
        </p:nvSpPr>
        <p:spPr>
          <a:xfrm>
            <a:off x="6776176" y="3659347"/>
            <a:ext cx="515502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Refactor existing applications to containers on OpenShift</a:t>
            </a:r>
            <a:endParaRPr kumimoji="0" lang="en-US" sz="2000" b="0" i="1"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endParaRPr>
          </a:p>
        </p:txBody>
      </p:sp>
      <p:sp>
        <p:nvSpPr>
          <p:cNvPr id="4" name="Slide Number Placeholder 3">
            <a:extLst>
              <a:ext uri="{FF2B5EF4-FFF2-40B4-BE49-F238E27FC236}">
                <a16:creationId xmlns:a16="http://schemas.microsoft.com/office/drawing/2014/main" id="{842BCFE3-889A-7F46-A1D9-F193E5AB4CF8}"/>
              </a:ext>
            </a:extLst>
          </p:cNvPr>
          <p:cNvSpPr>
            <a:spLocks noGrp="1"/>
          </p:cNvSpPr>
          <p:nvPr>
            <p:ph type="sldNum" sz="quarter" idx="10"/>
          </p:nvPr>
        </p:nvSpPr>
        <p:spPr/>
        <p:txBody>
          <a:bodyPr/>
          <a:lstStyle/>
          <a:p>
            <a:pPr marL="0" marR="0" lvl="0" indent="0" algn="r" defTabSz="912791"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2791"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8147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00A9-8600-1B4D-9357-3C7936BBFA7C}"/>
              </a:ext>
            </a:extLst>
          </p:cNvPr>
          <p:cNvSpPr>
            <a:spLocks noGrp="1"/>
          </p:cNvSpPr>
          <p:nvPr>
            <p:ph type="title"/>
          </p:nvPr>
        </p:nvSpPr>
        <p:spPr>
          <a:xfrm>
            <a:off x="277402" y="225961"/>
            <a:ext cx="11076398" cy="628330"/>
          </a:xfrm>
        </p:spPr>
        <p:txBody>
          <a:bodyPr/>
          <a:lstStyle/>
          <a:p>
            <a:r>
              <a:rPr lang="en-US" sz="4000" dirty="0">
                <a:latin typeface="IBM Plex Sans" panose="020B0503050203000203" pitchFamily="34" charset="0"/>
              </a:rPr>
              <a:t>Cloud Pak for Applications – Strategic Value</a:t>
            </a:r>
          </a:p>
        </p:txBody>
      </p:sp>
      <p:grpSp>
        <p:nvGrpSpPr>
          <p:cNvPr id="12" name="Group 11">
            <a:extLst>
              <a:ext uri="{FF2B5EF4-FFF2-40B4-BE49-F238E27FC236}">
                <a16:creationId xmlns:a16="http://schemas.microsoft.com/office/drawing/2014/main" id="{67DA8B90-B97A-A346-A482-24E88A8FFF6B}"/>
              </a:ext>
            </a:extLst>
          </p:cNvPr>
          <p:cNvGrpSpPr/>
          <p:nvPr/>
        </p:nvGrpSpPr>
        <p:grpSpPr>
          <a:xfrm>
            <a:off x="277402" y="2889714"/>
            <a:ext cx="4237208" cy="3157412"/>
            <a:chOff x="323208" y="1634892"/>
            <a:chExt cx="6284024" cy="4682625"/>
          </a:xfrm>
        </p:grpSpPr>
        <p:graphicFrame>
          <p:nvGraphicFramePr>
            <p:cNvPr id="5" name="Diagram 4">
              <a:extLst>
                <a:ext uri="{FF2B5EF4-FFF2-40B4-BE49-F238E27FC236}">
                  <a16:creationId xmlns:a16="http://schemas.microsoft.com/office/drawing/2014/main" id="{2B3285F4-D232-574C-A48B-04B8ED31B844}"/>
                </a:ext>
              </a:extLst>
            </p:cNvPr>
            <p:cNvGraphicFramePr/>
            <p:nvPr/>
          </p:nvGraphicFramePr>
          <p:xfrm>
            <a:off x="323208" y="1634892"/>
            <a:ext cx="6284024" cy="4682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F9A8594B-88CE-7A46-8DDB-4FFF22B29EBD}"/>
                </a:ext>
              </a:extLst>
            </p:cNvPr>
            <p:cNvSpPr txBox="1"/>
            <p:nvPr/>
          </p:nvSpPr>
          <p:spPr>
            <a:xfrm>
              <a:off x="2159568" y="2325833"/>
              <a:ext cx="3321706" cy="5651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IBM Plex Sans" panose="020B0503050000000000" pitchFamily="34" charset="77"/>
                  <a:ea typeface="+mn-ea"/>
                  <a:cs typeface="+mn-cs"/>
                </a:rPr>
                <a:t>Run existing apps </a:t>
              </a:r>
              <a:endParaRPr kumimoji="0" lang="en-US" sz="1100" b="1" i="0" u="none" strike="noStrike" kern="1200" cap="none" spc="0" normalizeH="0" baseline="0" noProof="0" dirty="0">
                <a:ln>
                  <a:noFill/>
                </a:ln>
                <a:solidFill>
                  <a:sysClr val="window" lastClr="FFFFFF"/>
                </a:solidFill>
                <a:effectLst/>
                <a:uLnTx/>
                <a:uFillTx/>
                <a:latin typeface="IBM Plex Sans" panose="020B0503050000000000" pitchFamily="34" charset="77"/>
                <a:ea typeface="+mn-ea"/>
                <a:cs typeface="+mn-cs"/>
              </a:endParaRPr>
            </a:p>
          </p:txBody>
        </p:sp>
        <p:sp>
          <p:nvSpPr>
            <p:cNvPr id="7" name="TextBox 6">
              <a:extLst>
                <a:ext uri="{FF2B5EF4-FFF2-40B4-BE49-F238E27FC236}">
                  <a16:creationId xmlns:a16="http://schemas.microsoft.com/office/drawing/2014/main" id="{D7F6E161-D8D3-CF45-8ED5-91BB38A8EAC3}"/>
                </a:ext>
              </a:extLst>
            </p:cNvPr>
            <p:cNvSpPr txBox="1"/>
            <p:nvPr/>
          </p:nvSpPr>
          <p:spPr>
            <a:xfrm>
              <a:off x="2184620" y="3698405"/>
              <a:ext cx="4252576" cy="584774"/>
            </a:xfrm>
            <a:prstGeom prst="rect">
              <a:avLst/>
            </a:prstGeom>
            <a:noFill/>
          </p:spPr>
          <p:txBody>
            <a:bodyPr wrap="none"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IBM Plex Sans" panose="020B0503050000000000" pitchFamily="34" charset="77"/>
                  <a:ea typeface="+mn-ea"/>
                  <a:cs typeface="+mn-cs"/>
                </a:rPr>
                <a:t>Modernize existing apps</a:t>
              </a:r>
            </a:p>
          </p:txBody>
        </p:sp>
        <p:sp>
          <p:nvSpPr>
            <p:cNvPr id="8" name="TextBox 7">
              <a:extLst>
                <a:ext uri="{FF2B5EF4-FFF2-40B4-BE49-F238E27FC236}">
                  <a16:creationId xmlns:a16="http://schemas.microsoft.com/office/drawing/2014/main" id="{6ED608E7-668B-E740-97FD-981A698B8F68}"/>
                </a:ext>
              </a:extLst>
            </p:cNvPr>
            <p:cNvSpPr txBox="1"/>
            <p:nvPr/>
          </p:nvSpPr>
          <p:spPr>
            <a:xfrm>
              <a:off x="2184620" y="5125023"/>
              <a:ext cx="2848537" cy="5477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IBM Plex Sans" panose="020B0503050000000000" pitchFamily="34" charset="77"/>
                  <a:ea typeface="+mn-ea"/>
                  <a:cs typeface="+mn-cs"/>
                </a:rPr>
                <a:t>Build new apps</a:t>
              </a:r>
            </a:p>
          </p:txBody>
        </p:sp>
        <p:pic>
          <p:nvPicPr>
            <p:cNvPr id="9" name="Graphic 8">
              <a:extLst>
                <a:ext uri="{FF2B5EF4-FFF2-40B4-BE49-F238E27FC236}">
                  <a16:creationId xmlns:a16="http://schemas.microsoft.com/office/drawing/2014/main" id="{03553261-43A0-9648-8BFA-22BEFE9D310E}"/>
                </a:ext>
              </a:extLst>
            </p:cNvPr>
            <p:cNvPicPr>
              <a:picLocks/>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9829" y="2042779"/>
              <a:ext cx="744020" cy="905726"/>
            </a:xfrm>
            <a:prstGeom prst="rect">
              <a:avLst/>
            </a:prstGeom>
          </p:spPr>
        </p:pic>
        <p:pic>
          <p:nvPicPr>
            <p:cNvPr id="10" name="Graphic 9">
              <a:extLst>
                <a:ext uri="{FF2B5EF4-FFF2-40B4-BE49-F238E27FC236}">
                  <a16:creationId xmlns:a16="http://schemas.microsoft.com/office/drawing/2014/main" id="{94D13A45-3A8E-C043-85B2-B96517634170}"/>
                </a:ext>
              </a:extLst>
            </p:cNvPr>
            <p:cNvPicPr>
              <a:picLocks/>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25245" y="3534662"/>
              <a:ext cx="741203" cy="748517"/>
            </a:xfrm>
            <a:prstGeom prst="rect">
              <a:avLst/>
            </a:prstGeom>
          </p:spPr>
        </p:pic>
        <p:pic>
          <p:nvPicPr>
            <p:cNvPr id="11" name="Graphic 10">
              <a:extLst>
                <a:ext uri="{FF2B5EF4-FFF2-40B4-BE49-F238E27FC236}">
                  <a16:creationId xmlns:a16="http://schemas.microsoft.com/office/drawing/2014/main" id="{1984B1C7-9CFE-DC41-A1D3-43FB22650D70}"/>
                </a:ext>
              </a:extLst>
            </p:cNvPr>
            <p:cNvPicPr>
              <a:picLocks/>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08771" y="5033745"/>
              <a:ext cx="744020" cy="787588"/>
            </a:xfrm>
            <a:prstGeom prst="rect">
              <a:avLst/>
            </a:prstGeom>
          </p:spPr>
        </p:pic>
      </p:grpSp>
      <p:sp>
        <p:nvSpPr>
          <p:cNvPr id="13" name="Rectangle 12">
            <a:extLst>
              <a:ext uri="{FF2B5EF4-FFF2-40B4-BE49-F238E27FC236}">
                <a16:creationId xmlns:a16="http://schemas.microsoft.com/office/drawing/2014/main" id="{7063D06F-6604-E142-B5BB-ECD4F98D1270}"/>
              </a:ext>
            </a:extLst>
          </p:cNvPr>
          <p:cNvSpPr/>
          <p:nvPr/>
        </p:nvSpPr>
        <p:spPr>
          <a:xfrm>
            <a:off x="201767" y="810874"/>
            <a:ext cx="1182927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The ultimate flexibility across open source, platform, runtimes, and tools all in 1 place!</a:t>
            </a:r>
            <a:endParaRPr kumimoji="0" lang="en-US" sz="2400" b="1" i="1" u="none" strike="noStrike" kern="0" cap="none" spc="0" normalizeH="0" baseline="0" noProof="0" dirty="0">
              <a:ln>
                <a:noFill/>
              </a:ln>
              <a:solidFill>
                <a:srgbClr val="FFFFFF"/>
              </a:solidFill>
              <a:effectLst/>
              <a:uLnTx/>
              <a:uFillTx/>
              <a:latin typeface="IBM Plex Sans Light" panose="020B0403050203000203" pitchFamily="34" charset="77"/>
              <a:ea typeface="+mn-ea"/>
              <a:cs typeface="+mn-cs"/>
            </a:endParaRPr>
          </a:p>
        </p:txBody>
      </p:sp>
      <p:sp>
        <p:nvSpPr>
          <p:cNvPr id="15" name="Content Placeholder 3">
            <a:extLst>
              <a:ext uri="{FF2B5EF4-FFF2-40B4-BE49-F238E27FC236}">
                <a16:creationId xmlns:a16="http://schemas.microsoft.com/office/drawing/2014/main" id="{143B0629-0DF0-9242-8856-7CE17D8A48CA}"/>
              </a:ext>
            </a:extLst>
          </p:cNvPr>
          <p:cNvSpPr txBox="1">
            <a:spLocks/>
          </p:cNvSpPr>
          <p:nvPr/>
        </p:nvSpPr>
        <p:spPr>
          <a:xfrm>
            <a:off x="7484836" y="3883776"/>
            <a:ext cx="4237211" cy="591852"/>
          </a:xfrm>
          <a:prstGeom prst="rect">
            <a:avLst/>
          </a:prstGeom>
          <a:solidFill>
            <a:schemeClr val="accent2"/>
          </a:solidFill>
          <a:ln>
            <a:noFill/>
          </a:ln>
        </p:spPr>
        <p:txBody>
          <a:bodyPr vert="horz" lIns="182880" tIns="91440" rIns="182880" bIns="9144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525" marR="0" lvl="1" indent="0" algn="ctr" defTabSz="914377" rtl="0" eaLnBrk="1" fontAlgn="auto" latinLnBrk="0" hangingPunct="1">
              <a:lnSpc>
                <a:spcPct val="100000"/>
              </a:lnSpc>
              <a:spcBef>
                <a:spcPts val="400"/>
              </a:spcBef>
              <a:spcAft>
                <a:spcPts val="0"/>
              </a:spcAft>
              <a:buClrTx/>
              <a:buSzTx/>
              <a:buFont typeface="Arial"/>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WebSphere Portfolio</a:t>
            </a:r>
          </a:p>
        </p:txBody>
      </p:sp>
      <p:sp>
        <p:nvSpPr>
          <p:cNvPr id="16" name="Content Placeholder 3">
            <a:extLst>
              <a:ext uri="{FF2B5EF4-FFF2-40B4-BE49-F238E27FC236}">
                <a16:creationId xmlns:a16="http://schemas.microsoft.com/office/drawing/2014/main" id="{CFFF795E-77EF-EA41-B30A-769DF5778ECD}"/>
              </a:ext>
            </a:extLst>
          </p:cNvPr>
          <p:cNvSpPr txBox="1">
            <a:spLocks/>
          </p:cNvSpPr>
          <p:nvPr/>
        </p:nvSpPr>
        <p:spPr>
          <a:xfrm>
            <a:off x="7484836" y="4517487"/>
            <a:ext cx="4237212" cy="591789"/>
          </a:xfrm>
          <a:prstGeom prst="rect">
            <a:avLst/>
          </a:prstGeom>
          <a:solidFill>
            <a:srgbClr val="FF0000"/>
          </a:solidFill>
          <a:ln>
            <a:noFill/>
          </a:ln>
        </p:spPr>
        <p:txBody>
          <a:bodyPr vert="horz" lIns="182880" tIns="91440" rIns="182880" bIns="9144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525" marR="0" lvl="1" indent="0" algn="ctr" defTabSz="914377"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Red Hat Runtimes</a:t>
            </a:r>
          </a:p>
        </p:txBody>
      </p:sp>
      <p:sp>
        <p:nvSpPr>
          <p:cNvPr id="18" name="Rectangle 17">
            <a:extLst>
              <a:ext uri="{FF2B5EF4-FFF2-40B4-BE49-F238E27FC236}">
                <a16:creationId xmlns:a16="http://schemas.microsoft.com/office/drawing/2014/main" id="{DC6D44E4-CE81-3D44-8C6C-BD53B045FFE8}"/>
              </a:ext>
            </a:extLst>
          </p:cNvPr>
          <p:cNvSpPr/>
          <p:nvPr/>
        </p:nvSpPr>
        <p:spPr bwMode="auto">
          <a:xfrm>
            <a:off x="7484836" y="5151134"/>
            <a:ext cx="4237211" cy="591790"/>
          </a:xfrm>
          <a:prstGeom prst="rect">
            <a:avLst/>
          </a:prstGeom>
          <a:solidFill>
            <a:srgbClr val="FF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ctr" anchorCtr="0" compatLnSpc="1">
            <a:prstTxWarp prst="textNoShape">
              <a:avLst/>
            </a:prstTxWarp>
          </a:bodyPr>
          <a:lstStyle/>
          <a:p>
            <a:pPr marL="9525" marR="0" lvl="1"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Red Hat OpenShift Container Platform</a:t>
            </a:r>
          </a:p>
          <a:p>
            <a:pPr marL="9525" marR="0" lvl="1" indent="0" algn="ctr" defTabSz="91437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The only Pak with no functional restrictions</a:t>
            </a:r>
          </a:p>
        </p:txBody>
      </p:sp>
      <p:sp>
        <p:nvSpPr>
          <p:cNvPr id="28" name="Rectangle 27">
            <a:extLst>
              <a:ext uri="{FF2B5EF4-FFF2-40B4-BE49-F238E27FC236}">
                <a16:creationId xmlns:a16="http://schemas.microsoft.com/office/drawing/2014/main" id="{D5C274F1-9783-C749-9C47-EBACD780B473}"/>
              </a:ext>
            </a:extLst>
          </p:cNvPr>
          <p:cNvSpPr/>
          <p:nvPr/>
        </p:nvSpPr>
        <p:spPr>
          <a:xfrm>
            <a:off x="726159" y="1451404"/>
            <a:ext cx="11304879" cy="1354217"/>
          </a:xfrm>
          <a:prstGeom prst="rect">
            <a:avLst/>
          </a:prstGeom>
        </p:spPr>
        <p:txBody>
          <a:bodyPr wrap="square">
            <a:spAutoFit/>
          </a:bodyPr>
          <a:lstStyle/>
          <a:p>
            <a:pPr marL="295275" marR="0" lvl="1" indent="-285750" algn="l" defTabSz="91437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Build new cloud-native apps on the broadest range of supported runtimes - </a:t>
            </a:r>
            <a:r>
              <a:rPr kumimoji="0" lang="en-US" sz="18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u</a:t>
            </a:r>
            <a:r>
              <a:rPr kumimoji="0" lang="en-US" sz="1800" b="1" i="1" u="none" strike="noStrike" kern="1200" cap="none" spc="0" normalizeH="0" baseline="0" noProof="0" dirty="0">
                <a:ln>
                  <a:noFill/>
                </a:ln>
                <a:solidFill>
                  <a:srgbClr val="FFFFFF"/>
                </a:solidFill>
                <a:effectLst/>
                <a:uLnTx/>
                <a:uFillTx/>
                <a:latin typeface="IBM Plex Sans"/>
                <a:ea typeface="+mn-ea"/>
                <a:cs typeface="+mn-cs"/>
              </a:rPr>
              <a:t>ltimate choice</a:t>
            </a: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a:p>
            <a:pPr marL="295275" marR="0" lvl="1" indent="-285750" algn="l" defTabSz="91437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OpenShift Container Platform 4.2 for hybrid multi-cloud  - </a:t>
            </a:r>
            <a:r>
              <a:rPr kumimoji="0" lang="en-US" sz="18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u</a:t>
            </a:r>
            <a:r>
              <a:rPr kumimoji="0" lang="en-US" sz="1800" b="1" i="1" u="none" strike="noStrike" kern="1200" cap="none" spc="0" normalizeH="0" baseline="0" noProof="0" dirty="0">
                <a:ln>
                  <a:noFill/>
                </a:ln>
                <a:solidFill>
                  <a:srgbClr val="FFFFFF"/>
                </a:solidFill>
                <a:effectLst/>
                <a:uLnTx/>
                <a:uFillTx/>
                <a:latin typeface="IBM Plex Sans"/>
                <a:ea typeface="+mn-ea"/>
                <a:cs typeface="+mn-cs"/>
              </a:rPr>
              <a:t>ltimate </a:t>
            </a:r>
            <a:r>
              <a:rPr kumimoji="0" lang="en-US" sz="18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portability</a:t>
            </a: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a:p>
            <a:pPr marL="295275" marR="0" lvl="1" indent="-285750" algn="l" defTabSz="91437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“Right-size” and modernize between the various WAS editions  - </a:t>
            </a:r>
            <a:r>
              <a:rPr kumimoji="0" lang="en-US" sz="18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u</a:t>
            </a:r>
            <a:r>
              <a:rPr kumimoji="0" lang="en-US" sz="1800" b="1" i="1" u="none" strike="noStrike" kern="1200" cap="none" spc="0" normalizeH="0" baseline="0" noProof="0" dirty="0">
                <a:ln>
                  <a:noFill/>
                </a:ln>
                <a:solidFill>
                  <a:srgbClr val="FFFFFF"/>
                </a:solidFill>
                <a:effectLst/>
                <a:uLnTx/>
                <a:uFillTx/>
                <a:latin typeface="IBM Plex Sans"/>
                <a:ea typeface="+mn-ea"/>
                <a:cs typeface="+mn-cs"/>
              </a:rPr>
              <a:t>ltimate flexibility</a:t>
            </a: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endParaRPr>
          </a:p>
          <a:p>
            <a:pPr marL="295275" marR="0" lvl="1" indent="-285750" algn="l" defTabSz="914377"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Empower teams to start quickly with increased productivity and enterprise governance - </a:t>
            </a:r>
            <a:r>
              <a:rPr kumimoji="0" lang="en-US" sz="18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rPr>
              <a:t>u</a:t>
            </a:r>
            <a:r>
              <a:rPr kumimoji="0" lang="en-US" sz="1800" b="1" i="1" u="none" strike="noStrike" kern="1200" cap="none" spc="0" normalizeH="0" baseline="0" noProof="0" dirty="0">
                <a:ln>
                  <a:noFill/>
                </a:ln>
                <a:solidFill>
                  <a:srgbClr val="FFFFFF"/>
                </a:solidFill>
                <a:effectLst/>
                <a:uLnTx/>
                <a:uFillTx/>
                <a:latin typeface="IBM Plex Sans"/>
                <a:ea typeface="+mn-ea"/>
                <a:cs typeface="+mn-cs"/>
              </a:rPr>
              <a:t>ltimate control</a:t>
            </a:r>
          </a:p>
        </p:txBody>
      </p:sp>
      <p:sp>
        <p:nvSpPr>
          <p:cNvPr id="30" name="TextBox 29">
            <a:extLst>
              <a:ext uri="{FF2B5EF4-FFF2-40B4-BE49-F238E27FC236}">
                <a16:creationId xmlns:a16="http://schemas.microsoft.com/office/drawing/2014/main" id="{98949BE7-BCB8-2A4B-8496-B4D0A148C20B}"/>
              </a:ext>
            </a:extLst>
          </p:cNvPr>
          <p:cNvSpPr txBox="1"/>
          <p:nvPr/>
        </p:nvSpPr>
        <p:spPr>
          <a:xfrm>
            <a:off x="5106444" y="3942118"/>
            <a:ext cx="197911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Ultimate open source stack for all workload needs</a:t>
            </a:r>
          </a:p>
        </p:txBody>
      </p:sp>
      <p:sp>
        <p:nvSpPr>
          <p:cNvPr id="3" name="Slide Number Placeholder 2">
            <a:extLst>
              <a:ext uri="{FF2B5EF4-FFF2-40B4-BE49-F238E27FC236}">
                <a16:creationId xmlns:a16="http://schemas.microsoft.com/office/drawing/2014/main" id="{8C14575C-DF8F-684D-852E-285520E23C12}"/>
              </a:ext>
            </a:extLst>
          </p:cNvPr>
          <p:cNvSpPr>
            <a:spLocks noGrp="1"/>
          </p:cNvSpPr>
          <p:nvPr>
            <p:ph type="sldNum" sz="quarter" idx="2"/>
          </p:nvPr>
        </p:nvSpPr>
        <p:spPr/>
        <p:txBody>
          <a:bodyPr/>
          <a:lstStyle/>
          <a:p>
            <a:pPr marL="0" marR="0" lvl="0" indent="0" algn="r" defTabSz="912791" rtl="0" eaLnBrk="1" fontAlgn="auto" latinLnBrk="0" hangingPunct="1">
              <a:lnSpc>
                <a:spcPct val="100000"/>
              </a:lnSpc>
              <a:spcBef>
                <a:spcPts val="0"/>
              </a:spcBef>
              <a:spcAft>
                <a:spcPts val="0"/>
              </a:spcAft>
              <a:buClrTx/>
              <a:buSzTx/>
              <a:buFontTx/>
              <a:buNone/>
              <a:tabLst/>
              <a:defRPr/>
            </a:pPr>
            <a:fld id="{86CB4B4D-7CA3-9044-876B-883B54F8677D}" type="slidenum">
              <a:rPr kumimoji="0" lang="en-US" sz="800" b="0" i="0" u="none" strike="noStrike" kern="1200" cap="none" spc="0" normalizeH="0" baseline="0" noProof="0" smtClean="0">
                <a:ln>
                  <a:noFill/>
                </a:ln>
                <a:solidFill>
                  <a:srgbClr val="000000"/>
                </a:solidFill>
                <a:effectLst/>
                <a:uLnTx/>
                <a:uFillTx/>
                <a:latin typeface="Helvetica Light"/>
                <a:sym typeface="Helvetica Light"/>
              </a:rPr>
              <a:pPr marL="0" marR="0" lvl="0" indent="0" algn="r" defTabSz="912791"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000000"/>
              </a:solidFill>
              <a:effectLst/>
              <a:uLnTx/>
              <a:uFillTx/>
              <a:latin typeface="Helvetica Light"/>
              <a:sym typeface="Helvetica Light"/>
            </a:endParaRPr>
          </a:p>
        </p:txBody>
      </p:sp>
      <p:sp>
        <p:nvSpPr>
          <p:cNvPr id="4" name="Rectangle 3">
            <a:extLst>
              <a:ext uri="{FF2B5EF4-FFF2-40B4-BE49-F238E27FC236}">
                <a16:creationId xmlns:a16="http://schemas.microsoft.com/office/drawing/2014/main" id="{C220693D-03E3-B848-B938-8B2A4AC52296}"/>
              </a:ext>
            </a:extLst>
          </p:cNvPr>
          <p:cNvSpPr/>
          <p:nvPr/>
        </p:nvSpPr>
        <p:spPr>
          <a:xfrm>
            <a:off x="7370184" y="3164745"/>
            <a:ext cx="4452071" cy="2681578"/>
          </a:xfrm>
          <a:prstGeom prst="rect">
            <a:avLst/>
          </a:prstGeom>
          <a:ln w="19050">
            <a:solidFill>
              <a:schemeClr val="accent2"/>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20" name="Content Placeholder 3">
            <a:extLst>
              <a:ext uri="{FF2B5EF4-FFF2-40B4-BE49-F238E27FC236}">
                <a16:creationId xmlns:a16="http://schemas.microsoft.com/office/drawing/2014/main" id="{1DA22BAF-8861-8741-9944-D10AD518833E}"/>
              </a:ext>
            </a:extLst>
          </p:cNvPr>
          <p:cNvSpPr txBox="1">
            <a:spLocks/>
          </p:cNvSpPr>
          <p:nvPr/>
        </p:nvSpPr>
        <p:spPr>
          <a:xfrm>
            <a:off x="7477615" y="3268550"/>
            <a:ext cx="4237208" cy="555173"/>
          </a:xfrm>
          <a:prstGeom prst="rect">
            <a:avLst/>
          </a:prstGeom>
          <a:solidFill>
            <a:schemeClr val="accent3">
              <a:lumMod val="75000"/>
            </a:schemeClr>
          </a:solidFill>
          <a:ln>
            <a:noFill/>
          </a:ln>
        </p:spPr>
        <p:txBody>
          <a:bodyPr vert="horz" lIns="72000" tIns="91440" rIns="72000" bIns="91440" rtlCol="0" anchor="ctr">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7475" marR="0" lvl="1" indent="0" algn="l" defTabSz="914377" rtl="0" eaLnBrk="1" fontAlgn="auto" latinLnBrk="0" hangingPunct="1">
              <a:lnSpc>
                <a:spcPct val="100000"/>
              </a:lnSpc>
              <a:spcBef>
                <a:spcPts val="400"/>
              </a:spcBef>
              <a:spcAft>
                <a:spcPts val="0"/>
              </a:spcAft>
              <a:buClrTx/>
              <a:buSzTx/>
              <a:buFont typeface="Arial"/>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endParaRPr>
          </a:p>
          <a:p>
            <a:pPr marL="117475" marR="0" lvl="1" indent="0" algn="ctr" defTabSz="914377"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Accelerators for Teams </a:t>
            </a:r>
          </a:p>
          <a:p>
            <a:pPr marL="117475" marR="0" lvl="1" indent="0" algn="ctr" defTabSz="914377" rtl="0" eaLnBrk="1" fontAlgn="auto" latinLnBrk="0" hangingPunct="1">
              <a:lnSpc>
                <a:spcPct val="100000"/>
              </a:lnSpc>
              <a:spcBef>
                <a:spcPts val="0"/>
              </a:spcBef>
              <a:spcAft>
                <a:spcPts val="0"/>
              </a:spcAft>
              <a:buClrTx/>
              <a:buSzTx/>
              <a:buFont typeface="Arial"/>
              <a:buNone/>
              <a:tabLst/>
              <a:defRPr/>
            </a:pPr>
            <a:r>
              <a:rPr kumimoji="0" lang="en-US" sz="1200" b="0" i="1"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rPr>
              <a:t>Derived from Kabanero.io open source</a:t>
            </a:r>
          </a:p>
          <a:p>
            <a:pPr marL="1145112" marR="0" lvl="3" indent="0" algn="l" defTabSz="914377" rtl="0" eaLnBrk="1" fontAlgn="auto" latinLnBrk="0" hangingPunct="1">
              <a:lnSpc>
                <a:spcPct val="100000"/>
              </a:lnSpc>
              <a:spcBef>
                <a:spcPts val="400"/>
              </a:spcBef>
              <a:spcAft>
                <a:spcPts val="0"/>
              </a:spcAft>
              <a:buClrTx/>
              <a:buSzTx/>
              <a:buFont typeface="Arial"/>
              <a:buNone/>
              <a:tabLst/>
              <a:defRPr/>
            </a:pPr>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endParaRPr>
          </a:p>
        </p:txBody>
      </p:sp>
    </p:spTree>
    <p:extLst>
      <p:ext uri="{BB962C8B-B14F-4D97-AF65-F5344CB8AC3E}">
        <p14:creationId xmlns:p14="http://schemas.microsoft.com/office/powerpoint/2010/main" val="1819323591"/>
      </p:ext>
    </p:extLst>
  </p:cSld>
  <p:clrMapOvr>
    <a:masterClrMapping/>
  </p:clrMapOvr>
</p:sld>
</file>

<file path=ppt/theme/theme1.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10.xml><?xml version="1.0" encoding="utf-8"?>
<a:theme xmlns:a="http://schemas.openxmlformats.org/drawingml/2006/main" name="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11.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04C24D4B-E96D-2542-A69C-A67FD699EA10}" vid="{AB8597CF-D674-7A41-BA94-DAA1C0495B2D}"/>
    </a:ext>
  </a:extLst>
</a:theme>
</file>

<file path=ppt/theme/theme12.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Private Cloud Strategy May 2018 - for DTO final" id="{3079F8B9-0E91-BC40-8805-31F639C1D253}" vid="{D0E16F80-9035-2842-A3ED-80ABDF332F70}"/>
    </a:ext>
  </a:extLst>
</a:theme>
</file>

<file path=ppt/theme/theme13.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14.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15.xml><?xml version="1.0" encoding="utf-8"?>
<a:theme xmlns:a="http://schemas.openxmlformats.org/drawingml/2006/main" name="7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16.xml><?xml version="1.0" encoding="utf-8"?>
<a:theme xmlns:a="http://schemas.openxmlformats.org/drawingml/2006/main" name="4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7.xml><?xml version="1.0" encoding="utf-8"?>
<a:theme xmlns:a="http://schemas.openxmlformats.org/drawingml/2006/main" name="5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18.xml><?xml version="1.0" encoding="utf-8"?>
<a:theme xmlns:a="http://schemas.openxmlformats.org/drawingml/2006/main" name="3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19.xml><?xml version="1.0" encoding="utf-8"?>
<a:theme xmlns:a="http://schemas.openxmlformats.org/drawingml/2006/main" name="4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E7"/>
        </a:solidFill>
        <a:ln>
          <a:solidFill>
            <a:schemeClr val="bg2">
              <a:lumMod val="50000"/>
            </a:schemeClr>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2.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lerating the Enterprise Cloud Journey - 040219 - Chapters 1&amp;2" id="{FA1A44AC-F8B8-A745-B002-90D79E7C4E41}" vid="{E95903CB-6A8E-DE4F-924D-D2656B03261C}"/>
    </a:ext>
  </a:extLst>
</a:theme>
</file>

<file path=ppt/theme/theme20.xml><?xml version="1.0" encoding="utf-8"?>
<a:theme xmlns:a="http://schemas.openxmlformats.org/drawingml/2006/main" name="3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1.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2.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23.xml><?xml version="1.0" encoding="utf-8"?>
<a:theme xmlns:a="http://schemas.openxmlformats.org/drawingml/2006/main" name="5_Light Background">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9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5.xml><?xml version="1.0" encoding="utf-8"?>
<a:theme xmlns:a="http://schemas.openxmlformats.org/drawingml/2006/main" name="1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26.xml><?xml version="1.0" encoding="utf-8"?>
<a:theme xmlns:a="http://schemas.openxmlformats.org/drawingml/2006/main" name="10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lerating the Enterprise Cloud Journey - 040219 - Chapters 1&amp;2" id="{FA1A44AC-F8B8-A745-B002-90D79E7C4E41}" vid="{E95903CB-6A8E-DE4F-924D-D2656B03261C}"/>
    </a:ext>
  </a:extLst>
</a:theme>
</file>

<file path=ppt/theme/theme27.xml><?xml version="1.0" encoding="utf-8"?>
<a:theme xmlns:a="http://schemas.openxmlformats.org/drawingml/2006/main" name="3_Custom Design">
  <a:themeElements>
    <a:clrScheme name="Custom 4">
      <a:dk1>
        <a:srgbClr val="323232"/>
      </a:dk1>
      <a:lt1>
        <a:srgbClr val="FFFFFF"/>
      </a:lt1>
      <a:dk2>
        <a:srgbClr val="000000"/>
      </a:dk2>
      <a:lt2>
        <a:srgbClr val="F6F6F6"/>
      </a:lt2>
      <a:accent1>
        <a:srgbClr val="001689"/>
      </a:accent1>
      <a:accent2>
        <a:srgbClr val="0064FF"/>
      </a:accent2>
      <a:accent3>
        <a:srgbClr val="8ABFFF"/>
      </a:accent3>
      <a:accent4>
        <a:srgbClr val="C5DEFF"/>
      </a:accent4>
      <a:accent5>
        <a:srgbClr val="E0E0E0"/>
      </a:accent5>
      <a:accent6>
        <a:srgbClr val="959595"/>
      </a:accent6>
      <a:hlink>
        <a:srgbClr val="001689"/>
      </a:hlink>
      <a:folHlink>
        <a:srgbClr val="00168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1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29.xml><?xml version="1.0" encoding="utf-8"?>
<a:theme xmlns:a="http://schemas.openxmlformats.org/drawingml/2006/main" name="1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ursley Pres.potx" id="{B475F98C-0D6D-44F7-BCB7-1776234E6127}" vid="{CD52F5FE-E5BE-4855-85AF-956A280F5A2A}"/>
    </a:ext>
  </a:extLst>
</a:theme>
</file>

<file path=ppt/theme/theme3.xml><?xml version="1.0" encoding="utf-8"?>
<a:theme xmlns:a="http://schemas.openxmlformats.org/drawingml/2006/main" name="2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DEE17116-BC68-9249-A1BD-365EEF115E80}"/>
    </a:ext>
  </a:extLst>
</a:theme>
</file>

<file path=ppt/theme/theme30.xml><?xml version="1.0" encoding="utf-8"?>
<a:theme xmlns:a="http://schemas.openxmlformats.org/drawingml/2006/main" name="14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31.xml><?xml version="1.0" encoding="utf-8"?>
<a:theme xmlns:a="http://schemas.openxmlformats.org/drawingml/2006/main" name="1_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E1D26502-D29E-6F4D-AFA7-FB6202709E6D}"/>
    </a:ext>
  </a:extLst>
</a:theme>
</file>

<file path=ppt/theme/theme32.xml><?xml version="1.0" encoding="utf-8"?>
<a:theme xmlns:a="http://schemas.openxmlformats.org/drawingml/2006/main" name="16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33.xml><?xml version="1.0" encoding="utf-8"?>
<a:theme xmlns:a="http://schemas.openxmlformats.org/drawingml/2006/main" name="17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34.xml><?xml version="1.0" encoding="utf-8"?>
<a:theme xmlns:a="http://schemas.openxmlformats.org/drawingml/2006/main" name="5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lumMod val="20000"/>
            <a:lumOff val="80000"/>
          </a:schemeClr>
        </a:solidFill>
        <a:ln>
          <a:solidFill>
            <a:schemeClr val="bg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35.xml><?xml version="1.0" encoding="utf-8"?>
<a:theme xmlns:a="http://schemas.openxmlformats.org/drawingml/2006/main" name="18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lerating the Enterprise Cloud Journey - 040219 - Chapters 1&amp;2" id="{FA1A44AC-F8B8-A745-B002-90D79E7C4E41}" vid="{E95903CB-6A8E-DE4F-924D-D2656B03261C}"/>
    </a:ext>
  </a:extLst>
</a:theme>
</file>

<file path=ppt/theme/theme36.xml><?xml version="1.0" encoding="utf-8"?>
<a:theme xmlns:a="http://schemas.openxmlformats.org/drawingml/2006/main" name="19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37.xml><?xml version="1.0" encoding="utf-8"?>
<a:theme xmlns:a="http://schemas.openxmlformats.org/drawingml/2006/main" name="2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38.xml><?xml version="1.0" encoding="utf-8"?>
<a:theme xmlns:a="http://schemas.openxmlformats.org/drawingml/2006/main" name="4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39.xml><?xml version="1.0" encoding="utf-8"?>
<a:theme xmlns:a="http://schemas.openxmlformats.org/drawingml/2006/main" name="21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4.xml><?xml version="1.0" encoding="utf-8"?>
<a:theme xmlns:a="http://schemas.openxmlformats.org/drawingml/2006/main" name="1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40.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 Cloud Large Format Template 2020.potx" id="{3080CA05-47AB-574C-A996-7E7CB5C866BD}" vid="{AD6EA558-1CD8-A249-9FBE-46A8E80A46E5}"/>
    </a:ext>
  </a:extLst>
</a:theme>
</file>

<file path=ppt/theme/theme41.xml><?xml version="1.0" encoding="utf-8"?>
<a:theme xmlns:a="http://schemas.openxmlformats.org/drawingml/2006/main" name="2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42.xml><?xml version="1.0" encoding="utf-8"?>
<a:theme xmlns:a="http://schemas.openxmlformats.org/drawingml/2006/main" name="25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43.xml><?xml version="1.0" encoding="utf-8"?>
<a:theme xmlns:a="http://schemas.openxmlformats.org/drawingml/2006/main" name="24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4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6.xml><?xml version="1.0" encoding="utf-8"?>
<a:theme xmlns:a="http://schemas.openxmlformats.org/drawingml/2006/main" name="2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7.xml><?xml version="1.0" encoding="utf-8"?>
<a:theme xmlns:a="http://schemas.openxmlformats.org/drawingml/2006/main" name="2_dk_blu_background_2017">
  <a:themeElements>
    <a:clrScheme name="Custom 3">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F8C818"/>
      </a:hlink>
      <a:folHlink>
        <a:srgbClr val="EAA571"/>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8.xml><?xml version="1.0" encoding="utf-8"?>
<a:theme xmlns:a="http://schemas.openxmlformats.org/drawingml/2006/main" name="15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9.xml><?xml version="1.0" encoding="utf-8"?>
<a:theme xmlns:a="http://schemas.openxmlformats.org/drawingml/2006/main" name="IBM Developer 2018 black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0871B14B-B832-A949-9794-412B5D183567}"/>
    </a:ext>
  </a:extLst>
</a:theme>
</file>

<file path=docProps/app.xml><?xml version="1.0" encoding="utf-8"?>
<Properties xmlns="http://schemas.openxmlformats.org/officeDocument/2006/extended-properties" xmlns:vt="http://schemas.openxmlformats.org/officeDocument/2006/docPropsVTypes">
  <TotalTime>26788</TotalTime>
  <Words>1679</Words>
  <Application>Microsoft Macintosh PowerPoint</Application>
  <PresentationFormat>Widescreen</PresentationFormat>
  <Paragraphs>326</Paragraphs>
  <Slides>15</Slides>
  <Notes>15</Notes>
  <HiddenSlides>0</HiddenSlides>
  <MMClips>0</MMClips>
  <ScaleCrop>false</ScaleCrop>
  <HeadingPairs>
    <vt:vector size="6" baseType="variant">
      <vt:variant>
        <vt:lpstr>Fonts Used</vt:lpstr>
      </vt:variant>
      <vt:variant>
        <vt:i4>19</vt:i4>
      </vt:variant>
      <vt:variant>
        <vt:lpstr>Theme</vt:lpstr>
      </vt:variant>
      <vt:variant>
        <vt:i4>43</vt:i4>
      </vt:variant>
      <vt:variant>
        <vt:lpstr>Slide Titles</vt:lpstr>
      </vt:variant>
      <vt:variant>
        <vt:i4>15</vt:i4>
      </vt:variant>
    </vt:vector>
  </HeadingPairs>
  <TitlesOfParts>
    <vt:vector size="77" baseType="lpstr">
      <vt:lpstr>.AppleSystemUIFont</vt:lpstr>
      <vt:lpstr>Aharoni</vt:lpstr>
      <vt:lpstr>Arial</vt:lpstr>
      <vt:lpstr>Arial Regular</vt:lpstr>
      <vt:lpstr>Calibri</vt:lpstr>
      <vt:lpstr>Calibri Light</vt:lpstr>
      <vt:lpstr>Helvetica Light</vt:lpstr>
      <vt:lpstr>Helvetica Neue Light</vt:lpstr>
      <vt:lpstr>Helvetica Neue Medium</vt:lpstr>
      <vt:lpstr>HelvNeue Light for IBM</vt:lpstr>
      <vt:lpstr>IBM Eliot Sans Regular</vt:lpstr>
      <vt:lpstr>IBM Plex Mono Light</vt:lpstr>
      <vt:lpstr>IBM Plex Sans</vt:lpstr>
      <vt:lpstr>IBM Plex Sans Light</vt:lpstr>
      <vt:lpstr>Lucida Grande</vt:lpstr>
      <vt:lpstr>Open Sans</vt:lpstr>
      <vt:lpstr>Open Sans</vt:lpstr>
      <vt:lpstr>System Font Regular</vt:lpstr>
      <vt:lpstr>Wingdings</vt:lpstr>
      <vt:lpstr>3_blk_background_2017</vt:lpstr>
      <vt:lpstr>blk_background_2017</vt:lpstr>
      <vt:lpstr>2_gry_background_2017</vt:lpstr>
      <vt:lpstr>1_blk_background_2017</vt:lpstr>
      <vt:lpstr>gry_background_2017</vt:lpstr>
      <vt:lpstr>2_blk_background_2017</vt:lpstr>
      <vt:lpstr>2_dk_blu_background_2017</vt:lpstr>
      <vt:lpstr>15_blk_background_2017</vt:lpstr>
      <vt:lpstr>IBM Developer 2018 black background</vt:lpstr>
      <vt:lpstr>6_blk_background_2017</vt:lpstr>
      <vt:lpstr>1_gry_background_2017</vt:lpstr>
      <vt:lpstr>wht_background_2017</vt:lpstr>
      <vt:lpstr>1_wht_background_2017</vt:lpstr>
      <vt:lpstr>2_wht_background_2017</vt:lpstr>
      <vt:lpstr>7_blk_background_2017</vt:lpstr>
      <vt:lpstr>4_blk_background_2017</vt:lpstr>
      <vt:lpstr>5_blk_background_2017</vt:lpstr>
      <vt:lpstr>3_wht_background_2017</vt:lpstr>
      <vt:lpstr>4_wht_background_2017</vt:lpstr>
      <vt:lpstr>3_gry_background_2017</vt:lpstr>
      <vt:lpstr>dk_blu_background_2017</vt:lpstr>
      <vt:lpstr>IBM BxD 2018 black background</vt:lpstr>
      <vt:lpstr>5_Light Background</vt:lpstr>
      <vt:lpstr>9_blk_background_2017</vt:lpstr>
      <vt:lpstr>13_blk_background_2017</vt:lpstr>
      <vt:lpstr>10_blk_background_2017</vt:lpstr>
      <vt:lpstr>3_Custom Design</vt:lpstr>
      <vt:lpstr>11_blk_background_2017</vt:lpstr>
      <vt:lpstr>12_blk_background_2017</vt:lpstr>
      <vt:lpstr>14_blk_background_2017</vt:lpstr>
      <vt:lpstr>1_dk_blu_background_2017</vt:lpstr>
      <vt:lpstr>16_blk_background_2017</vt:lpstr>
      <vt:lpstr>17_blk_background_2017</vt:lpstr>
      <vt:lpstr>5_wht_background_2017</vt:lpstr>
      <vt:lpstr>18_blk_background_2017</vt:lpstr>
      <vt:lpstr>19_blk_background_2017</vt:lpstr>
      <vt:lpstr>22_blk_background_2017</vt:lpstr>
      <vt:lpstr>4_gry_background_2017</vt:lpstr>
      <vt:lpstr>21_blk_background_2017</vt:lpstr>
      <vt:lpstr>IBM 2019 Master template (blue background)</vt:lpstr>
      <vt:lpstr>23_blk_background_2017</vt:lpstr>
      <vt:lpstr>25_blk_background_2017</vt:lpstr>
      <vt:lpstr>24_blk_background_2017</vt:lpstr>
      <vt:lpstr>IBM Cloud Pak for Applications v4.1 — </vt:lpstr>
      <vt:lpstr>PowerPoint Presentation</vt:lpstr>
      <vt:lpstr>PowerPoint Presentation</vt:lpstr>
      <vt:lpstr>PowerPoint Presentation</vt:lpstr>
      <vt:lpstr>PowerPoint Presentation</vt:lpstr>
      <vt:lpstr>PowerPoint Presentation</vt:lpstr>
      <vt:lpstr>Foundation – Hybrid multicloud</vt:lpstr>
      <vt:lpstr>PowerPoint Presentation</vt:lpstr>
      <vt:lpstr>Cloud Pak for Applications – Strategic Value</vt:lpstr>
      <vt:lpstr>PowerPoint Presentation</vt:lpstr>
      <vt:lpstr>PowerPoint Presentation</vt:lpstr>
      <vt:lpstr>PowerPoint Presentation</vt:lpstr>
      <vt:lpstr>Innovate with Confidence  The unique value of Accelerators for Teams derived from kabanero.io </vt:lpstr>
      <vt:lpstr>IBM Mobile Foundation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Accelerating your journey to cloud  Modernizing Applications to Kubernetes   Danny Mace, VP Engineering and Product Management, IBM Application Platform Alan Little, Distinguished Engineer, IBM Cloud Pak for Applications       </dc:title>
  <dc:subject/>
  <dc:creator>Danny Mace</dc:creator>
  <cp:keywords/>
  <dc:description/>
  <cp:lastModifiedBy>Microsoft Office User</cp:lastModifiedBy>
  <cp:revision>507</cp:revision>
  <dcterms:created xsi:type="dcterms:W3CDTF">2019-06-23T21:05:34Z</dcterms:created>
  <dcterms:modified xsi:type="dcterms:W3CDTF">2020-04-18T07:21:55Z</dcterms:modified>
  <cp:category/>
</cp:coreProperties>
</file>